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302" r:id="rId2"/>
    <p:sldId id="312" r:id="rId3"/>
    <p:sldId id="297" r:id="rId4"/>
    <p:sldId id="303" r:id="rId5"/>
    <p:sldId id="313" r:id="rId6"/>
    <p:sldId id="318" r:id="rId7"/>
    <p:sldId id="315" r:id="rId8"/>
    <p:sldId id="317" r:id="rId9"/>
    <p:sldId id="306" r:id="rId10"/>
    <p:sldId id="290" r:id="rId11"/>
    <p:sldId id="273" r:id="rId12"/>
    <p:sldId id="296" r:id="rId13"/>
    <p:sldId id="294" r:id="rId14"/>
    <p:sldId id="293" r:id="rId15"/>
    <p:sldId id="301" r:id="rId16"/>
    <p:sldId id="308" r:id="rId17"/>
    <p:sldId id="272" r:id="rId18"/>
    <p:sldId id="311" r:id="rId19"/>
    <p:sldId id="309" r:id="rId20"/>
    <p:sldId id="310" r:id="rId21"/>
    <p:sldId id="299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0033CC"/>
    <a:srgbClr val="0000FF"/>
    <a:srgbClr val="008000"/>
    <a:srgbClr val="33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7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8DD860-73D6-499C-8744-BC81285C23E7}" type="doc">
      <dgm:prSet loTypeId="urn:microsoft.com/office/officeart/2005/8/layout/hierarchy1" loCatId="hierarchy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F7707E2-086D-42AC-93E5-94280BB58248}">
      <dgm:prSet phldrT="[Text]"/>
      <dgm:spPr/>
      <dgm:t>
        <a:bodyPr/>
        <a:lstStyle/>
        <a:p>
          <a:r>
            <a:rPr lang="en-US" dirty="0" smtClean="0"/>
            <a:t>OUR</a:t>
          </a:r>
        </a:p>
        <a:p>
          <a:r>
            <a:rPr lang="en-US" dirty="0" smtClean="0"/>
            <a:t>MEMORY</a:t>
          </a:r>
          <a:endParaRPr lang="en-US" dirty="0"/>
        </a:p>
      </dgm:t>
    </dgm:pt>
    <dgm:pt modelId="{42DBD202-B64F-4EA1-967F-3F45CDC7885B}" type="parTrans" cxnId="{0F21F01B-7674-4192-8F36-FC9119738338}">
      <dgm:prSet/>
      <dgm:spPr/>
      <dgm:t>
        <a:bodyPr/>
        <a:lstStyle/>
        <a:p>
          <a:endParaRPr lang="en-US"/>
        </a:p>
      </dgm:t>
    </dgm:pt>
    <dgm:pt modelId="{F965CF3F-A09B-4EB7-A194-10071D76D562}" type="sibTrans" cxnId="{0F21F01B-7674-4192-8F36-FC9119738338}">
      <dgm:prSet/>
      <dgm:spPr/>
      <dgm:t>
        <a:bodyPr/>
        <a:lstStyle/>
        <a:p>
          <a:endParaRPr lang="en-US"/>
        </a:p>
      </dgm:t>
    </dgm:pt>
    <dgm:pt modelId="{0680047C-EA03-41EB-A2D8-A540E2B1BCED}">
      <dgm:prSet phldrT="[Text]"/>
      <dgm:spPr/>
      <dgm:t>
        <a:bodyPr/>
        <a:lstStyle/>
        <a:p>
          <a:r>
            <a:rPr lang="en-US" dirty="0" smtClean="0"/>
            <a:t>Internal</a:t>
          </a:r>
          <a:endParaRPr lang="en-US" dirty="0"/>
        </a:p>
      </dgm:t>
    </dgm:pt>
    <dgm:pt modelId="{7180350E-16A3-4CDF-B4CF-567ECEDD48D0}" type="parTrans" cxnId="{776C7BB0-29F9-47A6-8BD6-EEC1EB7B501B}">
      <dgm:prSet/>
      <dgm:spPr/>
      <dgm:t>
        <a:bodyPr/>
        <a:lstStyle/>
        <a:p>
          <a:endParaRPr lang="en-US"/>
        </a:p>
      </dgm:t>
    </dgm:pt>
    <dgm:pt modelId="{2008ABC1-0DB5-427E-AFE5-3339ED8881AB}" type="sibTrans" cxnId="{776C7BB0-29F9-47A6-8BD6-EEC1EB7B501B}">
      <dgm:prSet/>
      <dgm:spPr/>
      <dgm:t>
        <a:bodyPr/>
        <a:lstStyle/>
        <a:p>
          <a:endParaRPr lang="en-US"/>
        </a:p>
      </dgm:t>
    </dgm:pt>
    <dgm:pt modelId="{02B8A7A7-5B19-4012-B50C-1D9E762DDD3B}">
      <dgm:prSet phldrT="[Text]"/>
      <dgm:spPr/>
      <dgm:t>
        <a:bodyPr/>
        <a:lstStyle/>
        <a:p>
          <a:r>
            <a:rPr lang="en-US" dirty="0" smtClean="0"/>
            <a:t>External</a:t>
          </a:r>
          <a:endParaRPr lang="en-US" dirty="0"/>
        </a:p>
      </dgm:t>
    </dgm:pt>
    <dgm:pt modelId="{D53FE071-9BF7-46DE-9997-1DA416F1F16D}" type="parTrans" cxnId="{E2988A10-94F5-40F2-A66B-533C7D77AF07}">
      <dgm:prSet/>
      <dgm:spPr/>
      <dgm:t>
        <a:bodyPr/>
        <a:lstStyle/>
        <a:p>
          <a:endParaRPr lang="en-US"/>
        </a:p>
      </dgm:t>
    </dgm:pt>
    <dgm:pt modelId="{B7D893B6-3EAF-41CB-B680-86A61A47DEDE}" type="sibTrans" cxnId="{E2988A10-94F5-40F2-A66B-533C7D77AF07}">
      <dgm:prSet/>
      <dgm:spPr/>
      <dgm:t>
        <a:bodyPr/>
        <a:lstStyle/>
        <a:p>
          <a:endParaRPr lang="en-US"/>
        </a:p>
      </dgm:t>
    </dgm:pt>
    <dgm:pt modelId="{72EBF00C-50E2-4ED6-8B89-8238620F0F42}" type="pres">
      <dgm:prSet presAssocID="{D28DD860-73D6-499C-8744-BC81285C23E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767B82E3-861F-4764-8ABF-765961F98BCD}" type="pres">
      <dgm:prSet presAssocID="{BF7707E2-086D-42AC-93E5-94280BB58248}" presName="hierRoot1" presStyleCnt="0"/>
      <dgm:spPr/>
    </dgm:pt>
    <dgm:pt modelId="{7DD6F2AF-AEB9-434B-B557-86CA2325207C}" type="pres">
      <dgm:prSet presAssocID="{BF7707E2-086D-42AC-93E5-94280BB58248}" presName="composite" presStyleCnt="0"/>
      <dgm:spPr/>
    </dgm:pt>
    <dgm:pt modelId="{DD640315-0EEB-41BC-B005-A7521A7CAF39}" type="pres">
      <dgm:prSet presAssocID="{BF7707E2-086D-42AC-93E5-94280BB58248}" presName="background" presStyleLbl="node0" presStyleIdx="0" presStyleCnt="1"/>
      <dgm:spPr/>
    </dgm:pt>
    <dgm:pt modelId="{10621797-E1BD-4085-8334-EF9CCB89DBCB}" type="pres">
      <dgm:prSet presAssocID="{BF7707E2-086D-42AC-93E5-94280BB58248}" presName="text" presStyleLbl="fgAcc0" presStyleIdx="0" presStyleCnt="1" custLinFactNeighborX="-7548" custLinFactNeighborY="-1641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71CDBDF-3A57-4BF4-9F00-9968E242A056}" type="pres">
      <dgm:prSet presAssocID="{BF7707E2-086D-42AC-93E5-94280BB58248}" presName="hierChild2" presStyleCnt="0"/>
      <dgm:spPr/>
    </dgm:pt>
    <dgm:pt modelId="{43A0BFB8-320C-4529-A038-0FA77E6EB4C1}" type="pres">
      <dgm:prSet presAssocID="{7180350E-16A3-4CDF-B4CF-567ECEDD48D0}" presName="Name10" presStyleLbl="parChTrans1D2" presStyleIdx="0" presStyleCnt="2"/>
      <dgm:spPr/>
      <dgm:t>
        <a:bodyPr/>
        <a:lstStyle/>
        <a:p>
          <a:endParaRPr lang="en-US"/>
        </a:p>
      </dgm:t>
    </dgm:pt>
    <dgm:pt modelId="{185F3FE0-6A42-41C2-8138-3DEBEA9A250E}" type="pres">
      <dgm:prSet presAssocID="{0680047C-EA03-41EB-A2D8-A540E2B1BCED}" presName="hierRoot2" presStyleCnt="0"/>
      <dgm:spPr/>
    </dgm:pt>
    <dgm:pt modelId="{3E95E152-1C26-4D3D-A4C9-CB0342BEAA3B}" type="pres">
      <dgm:prSet presAssocID="{0680047C-EA03-41EB-A2D8-A540E2B1BCED}" presName="composite2" presStyleCnt="0"/>
      <dgm:spPr/>
    </dgm:pt>
    <dgm:pt modelId="{F2D2AB2F-982D-407D-8601-2F5C840EF314}" type="pres">
      <dgm:prSet presAssocID="{0680047C-EA03-41EB-A2D8-A540E2B1BCED}" presName="background2" presStyleLbl="node2" presStyleIdx="0" presStyleCnt="2"/>
      <dgm:spPr/>
    </dgm:pt>
    <dgm:pt modelId="{0EE713C2-37DD-454A-9B96-CE19290FF30B}" type="pres">
      <dgm:prSet presAssocID="{0680047C-EA03-41EB-A2D8-A540E2B1BCED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4F3BDFA-9F21-4A7F-A399-C5CF089771F0}" type="pres">
      <dgm:prSet presAssocID="{0680047C-EA03-41EB-A2D8-A540E2B1BCED}" presName="hierChild3" presStyleCnt="0"/>
      <dgm:spPr/>
    </dgm:pt>
    <dgm:pt modelId="{55402476-5925-4AA7-8B6C-2780FA7CC91E}" type="pres">
      <dgm:prSet presAssocID="{D53FE071-9BF7-46DE-9997-1DA416F1F16D}" presName="Name10" presStyleLbl="parChTrans1D2" presStyleIdx="1" presStyleCnt="2"/>
      <dgm:spPr/>
      <dgm:t>
        <a:bodyPr/>
        <a:lstStyle/>
        <a:p>
          <a:endParaRPr lang="en-US"/>
        </a:p>
      </dgm:t>
    </dgm:pt>
    <dgm:pt modelId="{F57E990D-5B96-45E2-96AA-45B872C3A0FD}" type="pres">
      <dgm:prSet presAssocID="{02B8A7A7-5B19-4012-B50C-1D9E762DDD3B}" presName="hierRoot2" presStyleCnt="0"/>
      <dgm:spPr/>
    </dgm:pt>
    <dgm:pt modelId="{532943FA-2433-4849-AD46-215512A9C7FA}" type="pres">
      <dgm:prSet presAssocID="{02B8A7A7-5B19-4012-B50C-1D9E762DDD3B}" presName="composite2" presStyleCnt="0"/>
      <dgm:spPr/>
    </dgm:pt>
    <dgm:pt modelId="{2173AF54-4207-4056-9A15-5CDAAD9BA871}" type="pres">
      <dgm:prSet presAssocID="{02B8A7A7-5B19-4012-B50C-1D9E762DDD3B}" presName="background2" presStyleLbl="node2" presStyleIdx="1" presStyleCnt="2"/>
      <dgm:spPr/>
    </dgm:pt>
    <dgm:pt modelId="{8D71176E-2886-4387-9CE0-915993FCE149}" type="pres">
      <dgm:prSet presAssocID="{02B8A7A7-5B19-4012-B50C-1D9E762DDD3B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4F7856-2331-470A-B404-241262842BD2}" type="pres">
      <dgm:prSet presAssocID="{02B8A7A7-5B19-4012-B50C-1D9E762DDD3B}" presName="hierChild3" presStyleCnt="0"/>
      <dgm:spPr/>
    </dgm:pt>
  </dgm:ptLst>
  <dgm:cxnLst>
    <dgm:cxn modelId="{0F21F01B-7674-4192-8F36-FC9119738338}" srcId="{D28DD860-73D6-499C-8744-BC81285C23E7}" destId="{BF7707E2-086D-42AC-93E5-94280BB58248}" srcOrd="0" destOrd="0" parTransId="{42DBD202-B64F-4EA1-967F-3F45CDC7885B}" sibTransId="{F965CF3F-A09B-4EB7-A194-10071D76D562}"/>
    <dgm:cxn modelId="{D94EF670-9F38-4589-967C-18CE6DB62AB6}" type="presOf" srcId="{0680047C-EA03-41EB-A2D8-A540E2B1BCED}" destId="{0EE713C2-37DD-454A-9B96-CE19290FF30B}" srcOrd="0" destOrd="0" presId="urn:microsoft.com/office/officeart/2005/8/layout/hierarchy1"/>
    <dgm:cxn modelId="{437FA5F4-BB7F-4E34-B690-CD133E1E956A}" type="presOf" srcId="{BF7707E2-086D-42AC-93E5-94280BB58248}" destId="{10621797-E1BD-4085-8334-EF9CCB89DBCB}" srcOrd="0" destOrd="0" presId="urn:microsoft.com/office/officeart/2005/8/layout/hierarchy1"/>
    <dgm:cxn modelId="{E2988A10-94F5-40F2-A66B-533C7D77AF07}" srcId="{BF7707E2-086D-42AC-93E5-94280BB58248}" destId="{02B8A7A7-5B19-4012-B50C-1D9E762DDD3B}" srcOrd="1" destOrd="0" parTransId="{D53FE071-9BF7-46DE-9997-1DA416F1F16D}" sibTransId="{B7D893B6-3EAF-41CB-B680-86A61A47DEDE}"/>
    <dgm:cxn modelId="{B83CC496-7399-401A-AEE7-0DE8F944995E}" type="presOf" srcId="{D28DD860-73D6-499C-8744-BC81285C23E7}" destId="{72EBF00C-50E2-4ED6-8B89-8238620F0F42}" srcOrd="0" destOrd="0" presId="urn:microsoft.com/office/officeart/2005/8/layout/hierarchy1"/>
    <dgm:cxn modelId="{95DFAF0E-285A-4E34-832B-15A9137CF67D}" type="presOf" srcId="{7180350E-16A3-4CDF-B4CF-567ECEDD48D0}" destId="{43A0BFB8-320C-4529-A038-0FA77E6EB4C1}" srcOrd="0" destOrd="0" presId="urn:microsoft.com/office/officeart/2005/8/layout/hierarchy1"/>
    <dgm:cxn modelId="{776C7BB0-29F9-47A6-8BD6-EEC1EB7B501B}" srcId="{BF7707E2-086D-42AC-93E5-94280BB58248}" destId="{0680047C-EA03-41EB-A2D8-A540E2B1BCED}" srcOrd="0" destOrd="0" parTransId="{7180350E-16A3-4CDF-B4CF-567ECEDD48D0}" sibTransId="{2008ABC1-0DB5-427E-AFE5-3339ED8881AB}"/>
    <dgm:cxn modelId="{7FCF5522-5266-4FC0-B527-3F6FA96972D9}" type="presOf" srcId="{02B8A7A7-5B19-4012-B50C-1D9E762DDD3B}" destId="{8D71176E-2886-4387-9CE0-915993FCE149}" srcOrd="0" destOrd="0" presId="urn:microsoft.com/office/officeart/2005/8/layout/hierarchy1"/>
    <dgm:cxn modelId="{E107CBD7-ABD7-42B5-A149-07FEFD202E29}" type="presOf" srcId="{D53FE071-9BF7-46DE-9997-1DA416F1F16D}" destId="{55402476-5925-4AA7-8B6C-2780FA7CC91E}" srcOrd="0" destOrd="0" presId="urn:microsoft.com/office/officeart/2005/8/layout/hierarchy1"/>
    <dgm:cxn modelId="{8286B50C-61D2-4C2B-AF07-B2253A8F4521}" type="presParOf" srcId="{72EBF00C-50E2-4ED6-8B89-8238620F0F42}" destId="{767B82E3-861F-4764-8ABF-765961F98BCD}" srcOrd="0" destOrd="0" presId="urn:microsoft.com/office/officeart/2005/8/layout/hierarchy1"/>
    <dgm:cxn modelId="{C311C7A2-8DA8-40D7-BCF4-12843A648283}" type="presParOf" srcId="{767B82E3-861F-4764-8ABF-765961F98BCD}" destId="{7DD6F2AF-AEB9-434B-B557-86CA2325207C}" srcOrd="0" destOrd="0" presId="urn:microsoft.com/office/officeart/2005/8/layout/hierarchy1"/>
    <dgm:cxn modelId="{5177BCD1-D8A9-422F-88D0-EDD509E21E2C}" type="presParOf" srcId="{7DD6F2AF-AEB9-434B-B557-86CA2325207C}" destId="{DD640315-0EEB-41BC-B005-A7521A7CAF39}" srcOrd="0" destOrd="0" presId="urn:microsoft.com/office/officeart/2005/8/layout/hierarchy1"/>
    <dgm:cxn modelId="{0867A2B7-74B3-4160-8B07-454D9CC78736}" type="presParOf" srcId="{7DD6F2AF-AEB9-434B-B557-86CA2325207C}" destId="{10621797-E1BD-4085-8334-EF9CCB89DBCB}" srcOrd="1" destOrd="0" presId="urn:microsoft.com/office/officeart/2005/8/layout/hierarchy1"/>
    <dgm:cxn modelId="{10DFE2EE-0F79-4FCE-85FB-AF86A5FFA1B4}" type="presParOf" srcId="{767B82E3-861F-4764-8ABF-765961F98BCD}" destId="{471CDBDF-3A57-4BF4-9F00-9968E242A056}" srcOrd="1" destOrd="0" presId="urn:microsoft.com/office/officeart/2005/8/layout/hierarchy1"/>
    <dgm:cxn modelId="{D6CF0443-E007-4E64-88F8-DF34DFF806A9}" type="presParOf" srcId="{471CDBDF-3A57-4BF4-9F00-9968E242A056}" destId="{43A0BFB8-320C-4529-A038-0FA77E6EB4C1}" srcOrd="0" destOrd="0" presId="urn:microsoft.com/office/officeart/2005/8/layout/hierarchy1"/>
    <dgm:cxn modelId="{0545501B-CB3E-4A34-A10A-E15EFCC4EEB4}" type="presParOf" srcId="{471CDBDF-3A57-4BF4-9F00-9968E242A056}" destId="{185F3FE0-6A42-41C2-8138-3DEBEA9A250E}" srcOrd="1" destOrd="0" presId="urn:microsoft.com/office/officeart/2005/8/layout/hierarchy1"/>
    <dgm:cxn modelId="{7092AD8A-E2AF-4581-BB4B-D465986B6821}" type="presParOf" srcId="{185F3FE0-6A42-41C2-8138-3DEBEA9A250E}" destId="{3E95E152-1C26-4D3D-A4C9-CB0342BEAA3B}" srcOrd="0" destOrd="0" presId="urn:microsoft.com/office/officeart/2005/8/layout/hierarchy1"/>
    <dgm:cxn modelId="{08D40153-7882-47BF-9517-5933956E664F}" type="presParOf" srcId="{3E95E152-1C26-4D3D-A4C9-CB0342BEAA3B}" destId="{F2D2AB2F-982D-407D-8601-2F5C840EF314}" srcOrd="0" destOrd="0" presId="urn:microsoft.com/office/officeart/2005/8/layout/hierarchy1"/>
    <dgm:cxn modelId="{5D4E1105-C072-4582-AF47-A8A050A0D1E7}" type="presParOf" srcId="{3E95E152-1C26-4D3D-A4C9-CB0342BEAA3B}" destId="{0EE713C2-37DD-454A-9B96-CE19290FF30B}" srcOrd="1" destOrd="0" presId="urn:microsoft.com/office/officeart/2005/8/layout/hierarchy1"/>
    <dgm:cxn modelId="{412C1C80-490B-4708-B009-0C186C4B765B}" type="presParOf" srcId="{185F3FE0-6A42-41C2-8138-3DEBEA9A250E}" destId="{04F3BDFA-9F21-4A7F-A399-C5CF089771F0}" srcOrd="1" destOrd="0" presId="urn:microsoft.com/office/officeart/2005/8/layout/hierarchy1"/>
    <dgm:cxn modelId="{2F6EFE4F-AFF0-4EF6-9E02-D8F6371B1643}" type="presParOf" srcId="{471CDBDF-3A57-4BF4-9F00-9968E242A056}" destId="{55402476-5925-4AA7-8B6C-2780FA7CC91E}" srcOrd="2" destOrd="0" presId="urn:microsoft.com/office/officeart/2005/8/layout/hierarchy1"/>
    <dgm:cxn modelId="{58811EBD-444F-49CB-9CBD-5291F54FA0E1}" type="presParOf" srcId="{471CDBDF-3A57-4BF4-9F00-9968E242A056}" destId="{F57E990D-5B96-45E2-96AA-45B872C3A0FD}" srcOrd="3" destOrd="0" presId="urn:microsoft.com/office/officeart/2005/8/layout/hierarchy1"/>
    <dgm:cxn modelId="{5A9A56A5-7BA7-4DBF-A71A-11F5A92B53F3}" type="presParOf" srcId="{F57E990D-5B96-45E2-96AA-45B872C3A0FD}" destId="{532943FA-2433-4849-AD46-215512A9C7FA}" srcOrd="0" destOrd="0" presId="urn:microsoft.com/office/officeart/2005/8/layout/hierarchy1"/>
    <dgm:cxn modelId="{9E48F700-A8EC-4E8E-A2F9-5BBC3E65028E}" type="presParOf" srcId="{532943FA-2433-4849-AD46-215512A9C7FA}" destId="{2173AF54-4207-4056-9A15-5CDAAD9BA871}" srcOrd="0" destOrd="0" presId="urn:microsoft.com/office/officeart/2005/8/layout/hierarchy1"/>
    <dgm:cxn modelId="{76CEAC68-1292-4282-A2B3-01B53EB87A84}" type="presParOf" srcId="{532943FA-2433-4849-AD46-215512A9C7FA}" destId="{8D71176E-2886-4387-9CE0-915993FCE149}" srcOrd="1" destOrd="0" presId="urn:microsoft.com/office/officeart/2005/8/layout/hierarchy1"/>
    <dgm:cxn modelId="{8ED6D8C1-F01E-4B9A-BF53-B2BE7EE8C2AA}" type="presParOf" srcId="{F57E990D-5B96-45E2-96AA-45B872C3A0FD}" destId="{584F7856-2331-470A-B404-241262842BD2}" srcOrd="1" destOrd="0" presId="urn:microsoft.com/office/officeart/2005/8/layout/hierarchy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5402476-5925-4AA7-8B6C-2780FA7CC91E}">
      <dsp:nvSpPr>
        <dsp:cNvPr id="0" name=""/>
        <dsp:cNvSpPr/>
      </dsp:nvSpPr>
      <dsp:spPr>
        <a:xfrm>
          <a:off x="3145427" y="2091572"/>
          <a:ext cx="2084746" cy="11996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18327"/>
              </a:lnTo>
              <a:lnTo>
                <a:pt x="2084746" y="918327"/>
              </a:lnTo>
              <a:lnTo>
                <a:pt x="2084746" y="119961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A0BFB8-320C-4529-A038-0FA77E6EB4C1}">
      <dsp:nvSpPr>
        <dsp:cNvPr id="0" name=""/>
        <dsp:cNvSpPr/>
      </dsp:nvSpPr>
      <dsp:spPr>
        <a:xfrm>
          <a:off x="1519051" y="2091572"/>
          <a:ext cx="1626375" cy="1199614"/>
        </a:xfrm>
        <a:custGeom>
          <a:avLst/>
          <a:gdLst/>
          <a:ahLst/>
          <a:cxnLst/>
          <a:rect l="0" t="0" r="0" b="0"/>
          <a:pathLst>
            <a:path>
              <a:moveTo>
                <a:pt x="1626375" y="0"/>
              </a:moveTo>
              <a:lnTo>
                <a:pt x="1626375" y="918327"/>
              </a:lnTo>
              <a:lnTo>
                <a:pt x="0" y="918327"/>
              </a:lnTo>
              <a:lnTo>
                <a:pt x="0" y="119961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640315-0EEB-41BC-B005-A7521A7CAF39}">
      <dsp:nvSpPr>
        <dsp:cNvPr id="0" name=""/>
        <dsp:cNvSpPr/>
      </dsp:nvSpPr>
      <dsp:spPr>
        <a:xfrm>
          <a:off x="1627240" y="163475"/>
          <a:ext cx="3036372" cy="19280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0621797-E1BD-4085-8334-EF9CCB89DBCB}">
      <dsp:nvSpPr>
        <dsp:cNvPr id="0" name=""/>
        <dsp:cNvSpPr/>
      </dsp:nvSpPr>
      <dsp:spPr>
        <a:xfrm>
          <a:off x="1964615" y="483981"/>
          <a:ext cx="3036372" cy="19280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OUR</a:t>
          </a:r>
        </a:p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MEMORY</a:t>
          </a:r>
          <a:endParaRPr lang="en-US" sz="4400" kern="1200" dirty="0"/>
        </a:p>
      </dsp:txBody>
      <dsp:txXfrm>
        <a:off x="1964615" y="483981"/>
        <a:ext cx="3036372" cy="1928096"/>
      </dsp:txXfrm>
    </dsp:sp>
    <dsp:sp modelId="{F2D2AB2F-982D-407D-8601-2F5C840EF314}">
      <dsp:nvSpPr>
        <dsp:cNvPr id="0" name=""/>
        <dsp:cNvSpPr/>
      </dsp:nvSpPr>
      <dsp:spPr>
        <a:xfrm>
          <a:off x="865" y="3291186"/>
          <a:ext cx="3036372" cy="19280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EE713C2-37DD-454A-9B96-CE19290FF30B}">
      <dsp:nvSpPr>
        <dsp:cNvPr id="0" name=""/>
        <dsp:cNvSpPr/>
      </dsp:nvSpPr>
      <dsp:spPr>
        <a:xfrm>
          <a:off x="338239" y="3611692"/>
          <a:ext cx="3036372" cy="19280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Internal</a:t>
          </a:r>
          <a:endParaRPr lang="en-US" sz="4400" kern="1200" dirty="0"/>
        </a:p>
      </dsp:txBody>
      <dsp:txXfrm>
        <a:off x="338239" y="3611692"/>
        <a:ext cx="3036372" cy="1928096"/>
      </dsp:txXfrm>
    </dsp:sp>
    <dsp:sp modelId="{2173AF54-4207-4056-9A15-5CDAAD9BA871}">
      <dsp:nvSpPr>
        <dsp:cNvPr id="0" name=""/>
        <dsp:cNvSpPr/>
      </dsp:nvSpPr>
      <dsp:spPr>
        <a:xfrm>
          <a:off x="3711987" y="3291186"/>
          <a:ext cx="3036372" cy="192809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D71176E-2886-4387-9CE0-915993FCE149}">
      <dsp:nvSpPr>
        <dsp:cNvPr id="0" name=""/>
        <dsp:cNvSpPr/>
      </dsp:nvSpPr>
      <dsp:spPr>
        <a:xfrm>
          <a:off x="4049362" y="3611692"/>
          <a:ext cx="3036372" cy="19280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/>
            <a:t>External</a:t>
          </a:r>
          <a:endParaRPr lang="en-US" sz="4400" kern="1200" dirty="0"/>
        </a:p>
      </dsp:txBody>
      <dsp:txXfrm>
        <a:off x="4049362" y="3611692"/>
        <a:ext cx="3036372" cy="19280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46503-983D-43C6-AEA0-C70DE10D47E0}" type="datetimeFigureOut">
              <a:rPr lang="en-US" smtClean="0"/>
              <a:pPr/>
              <a:t>2/23/2016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2F423-C630-4CA3-8099-C45BF071BC0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2081E-2F59-4B42-AE50-389A97DED60C}" type="datetime1">
              <a:rPr lang="en-US" smtClean="0"/>
              <a:pPr/>
              <a:t>2/23/2016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2E36C-8DB1-4837-8705-904FE122867A}" type="datetime1">
              <a:rPr lang="en-US" smtClean="0"/>
              <a:pPr/>
              <a:t>2/23/2016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BE66-6F0E-439D-9830-A10E766A8010}" type="datetime1">
              <a:rPr lang="en-US" smtClean="0"/>
              <a:pPr/>
              <a:t>2/23/2016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845DE-DEB0-4474-A347-CA105DE8B7EA}" type="datetime1">
              <a:rPr lang="en-US" smtClean="0"/>
              <a:pPr/>
              <a:t>2/23/2016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58E3F-33EF-4DC4-883F-0212BE66DE40}" type="datetime1">
              <a:rPr lang="en-US" smtClean="0"/>
              <a:pPr/>
              <a:t>2/23/2016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41FD-CEE7-44C8-B99D-312F6D7898C2}" type="datetime1">
              <a:rPr lang="en-US" smtClean="0"/>
              <a:pPr/>
              <a:t>2/23/2016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047CA-C2D3-4120-82C5-77D33D1BC734}" type="datetime1">
              <a:rPr lang="en-US" smtClean="0"/>
              <a:pPr/>
              <a:t>2/23/2016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75811-F887-4907-AB1C-3395EFC44633}" type="datetime1">
              <a:rPr lang="en-US" smtClean="0"/>
              <a:pPr/>
              <a:t>2/23/2016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EEC8-387D-4E64-A5B2-FC61EAEFACEA}" type="datetime1">
              <a:rPr lang="en-US" smtClean="0"/>
              <a:pPr/>
              <a:t>2/23/2016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6E3CE-91A5-49C0-851D-E88CD3BC5D5F}" type="datetime1">
              <a:rPr lang="en-US" smtClean="0"/>
              <a:pPr/>
              <a:t>2/23/2016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ADBC6-A5BB-453D-A8F0-10536CBFB59A}" type="datetime1">
              <a:rPr lang="en-US" smtClean="0"/>
              <a:pPr/>
              <a:t>2/23/2016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39332-4814-4B7A-B6A5-75D943D1E2B5}" type="datetime1">
              <a:rPr lang="en-US" smtClean="0"/>
              <a:pPr/>
              <a:t>2/23/2016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584DA-903B-485D-92A5-A2B506759FF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32770" name="AutoShape 2" descr="data:image/jpeg;base64,/9j/4AAQSkZJRgABAQAAAQABAAD/2wCEAAkGBxMTEhUTExMWFRUXGRsXGBYYGBgZGRgaGx0bGBsZGyAaHSggGx0lHxcWIzEjJSkrLi4uFx8zODMtOCgtLisBCgoKDg0OGxAQGy0mICUvLy0tNS8tLS8tMjItLy0vLS0vLy0tLS0vLS0vLS8tLTUtLS0tLS0tLS0tLS0vLS0tLf/AABEIAMQBAQMBEQACEQEDEQH/xAAcAAACAwEBAQEAAAAAAAAAAAAABgQFBwMCAQj/xABGEAACAQIEAwYEAwUFBwMFAQABAhEAAwQSITEFBkETIlFhcYEHMpGhQlKxFCNiwdEzcoKy8BYkkqLC4fEXU6NjZHOT4hX/xAAbAQACAwEBAQAAAAAAAAAAAAAABAMFBgIBB//EAD4RAAEDAgQCCQMDAwIEBwAAAAEAAgMEERIhMUEFURMiYXGBkaGx8DLB0RQj4UJS8RUzBjRichYkU2OCwtL/2gAMAwEAAhEDEQA/AMNoQvSISQACSdgNSaEAXVty9xp8JdJAkHR0Okx+jDX71BUU7Zm4Sm6OrdTPuNNwtW4LzXZvAZLgn8hIDj2P6iRWZqeGOacwtJFUQTi7XZ8jqrn/AGh7Ei5nVcsmWIAGkTrp1qKmpXxyB7BmF1LBEWEPNh32Wec288AhrdhizHQ3OgnfL4t57etXNHw7CcUnzvVdWcTY1vRwef4SnwjiNu2rIUHfVpd++Awk24SIiYGoO59KspY3OIIOnh35qrp52MaWkajU557Zae6k8pcY7LE5rh7t2VY6AAkyG00GunkCatOHTCGUA6HJUXFqd1TCSPqGf5W6cMxSXoUfuySM9lWyJej8u2Vv4CYPQg1azxuiz1GxOZHfzHbrzVBA9k3VHV5tBsHd3I9mh2smHAcw4ayuUowYaFRaCEEAAiCdNQdJNV8lHNIb3y77q0h4lTQtwkEHlht6fyqXmXj1u8ihVYZWZpaNQ3TQn/Qp6jpHxOJJGY2VbxCvZUNDWgixJztusY+I3FAzLZBnKc7+RiFHrBJ9xS/FZgSIhtmU/wADpi1pmdvkO5OfJvL4w1kAj964BuN1n8voP1k0zSwCFmep1VXxKtM8ht9I0/KaUsgVMXKnLyVdWOX+2w6XLcZu8CD+KGIEeBgRSTqzo5S12mXsrmDhb6ikZLEetncHexNlnHP3LQvWWYLF62CVMakDdD948D6mu6uETR4hqF7wqudDL0btCbHsPzVY4GjaqJbFWnLfB2xV8WxIXd2G4Hl5kkAetQVE4hZiKao6Y1EmHbU9y3XhnLNuzbRQ1lBlDBSxGhEgnu6k+JrOzGSQ4nPaLi+ZzsfBaBlQyMYImGwyyHJWuB5bN4wr2iB8xUkwPoNfKaKejlld1XtI3sb/AGUcvERELkG+11y535Uw37PsBsrW2JOefxqeh3MiPYirKeNtOA9hsRl3qGjqXVTjFMMTTn3fPNYdY4N+z8Rs221XOGRj1GpHuCI9qaM/S07nDklG0vQVrGHS4IWsYNazcpWjkKm0soUz8O7R8K11rrN2RJVGAKnIAwDaZm+umnhV3T9I+mMrnk4cwDplz3PmqacMZUCNrQMW++fLYeSgcQ452ytntjMQAmshBILEdcxgewHnKs9eJ2nG3PQdnPtufnazDQmFwLXZb9vLw+dybzFaBtXAdjbcH0ymuaNxxDvCsn2dC8HkfZYlaxTKjoIAeA2gkhTIE7xMGOpUeFawEgWWMBIFlLxPE8RiFFtiXC96FUS2VYzOVEuQoiWmBPnXr5CR1iuy5z8lW1yo0UIRQhFCEUIU/g+OFpyxG4jaY1B2kSDEESNCfQ+tNl3G7CbrnxPEh3BWYChZaAzQIkx16ddAN6Cboe4E5KM6EaEEbHXwIkfYg14DdcL4onQa0IWo8l/DTtAr4gSx2tzoPI6iT03jWNap6jiD3O6OEK6ioooG458zy2HenRuTcKAU7FB4g20+4y1VurJw7rE38U60xEZMbbuSVzb8PkAL2BkbcAfK3lB+U+mn61Y0vEje0mign4fFM0uhFnctiljgfN9ywOzvKXVdPB1jSNd48Dr51rqXiToxhfmPVYiu4OyZxczqu35fwmp/iDYfvPcuFoA7yktoIAJEg/WnmV9K0ZXHgquThVY913EHa91RcY56LArYUgn8bRI9FEj3P0pefitxhhFu0pum4IGnFMb9g081Rrw25ZxtlL8ZmuW2PeDSGYak+O9V3RubMA/mPVWpmZJTudFoARpyW4YQVoXrBSq8wXAr11Q6hQp2zGJ8xANJSVcbHYSnabhFTOzpGgAHS519CpL4m9hexQmIDFk0IILt/KKiEcdRjcPDyTbp6nh3RRk2te41B6x+yp+MsrXLhWCC7EHoQTNOU4IY0Hkq2oe11S9zDkSSPNfn2zwK7eN02UzKjNAG5CkTHoCum5nSYNUTYXPJwDRbl1SyIN6Q2vZOfwmw4y3X6lgPYCf+o1neMONmhajhDQInu7QFp/Et0/8AxW/8oqoqP6f+1vsm6fR3/c73TVw7G28OotkjcAQVLMxA72hnKT47R1ERfwTRUzRGT7XJO/cfmSpZopJ3F/5sOzvHZ7pU5gxbXbjFzMEqB0ABIgfSqWonfLMS7YkDwKu6KJsTAG72Posw+ILdmcPfHzW7mnns0f8AL96teH9YOYdwoeLnB0co1B/n7Jz4TildVdTKsAQfI1U1MZaSCrEuEjA9uhVlSijTlhcQLNs2jGW32S3PW6Wz+wBH0rRxSNgj6I6Nwg97tfdZ+Rhmf0g1diI/+OiVMbhjbuPbP4SR6jofcQfeqGaIxSOYdj/j0V3DIJGB43SZ8QeJC1h3H4nHZqPNvm+iz9qseGQlzweWa5rpRFTHm7IfO5Y+BWkWUTqD/wD5eHB0/bbwnWD2VufPrI+o65daz/nJP+hvqVag/oo//cd6BQOPWEv4VMcqC25uG3dVdFZoJzqOm2vmfIkywOdHKYCbi1xz7ioahrZIROBY3seXeEsU8kEUIRQhFCEUITXheUmxWEsXsEr3Lmd7WIQlYRh30eSAFtlNyxgEROtVz68QzujnIAsC089iO0g8tl1a4yVnz5w/tMNYxQu2r160Fw2LayxdcwE2nLR3iU7rMJEqADS/D5cEz4S0tabuZfLL+oW78wNbFDlR8hYIXcYmbZAX9xAH0JB9qernlkJtvknuFxh9QL7Z+S/RXByUdQumhAHjoYHuYrOUj3NmBGuftkPNWFUMbDi+ZqyfGLfQ57f7wDRxoATtJO3prNPmoZVxkPZ1hvt5/bNJiJ0DwWu6p2S9xmyApWZI0Oka9QJ1+wqtLQx+EG/NWlK8k3ssC50woXGuBAz5W8ACwEk+8n3rT0byYQSqbibAypdbfPzUPmCzaS5ktAwoALTOfwbcjX5pBjvDQbVNEXFt3KvbfdeuW+Irh7vasT3RooE5zuATIyiQJI3EjUEimoJBG7EUvVQmVmAb+imcw4/D3f3ttm7ftWJ7gWU3ViRu0gff1Mk72O6w1vyUVNFLH1HDq2G+/LuWq8s8ZXEWVuqRJ0YflcfMP5jyIq6hlE0YcPFZGvpXQSFh8O5aBwzmcJbVHQnKAAVjUDQTOxqvmoC55c06qypOOtiiEcjCSBbK23eqri/ETffORlAEAb6b6+etN08AibhVTxCtNXLjIsBkAlLnLja4bDu898jKg8WO3sNz6V1USiKMu32UvDKQzzAbDM938rJ+Ucctq8S91kt5GzAEw5iAIG8Ezr+XzqmppAx1ybBbCsiMjLNAJuPD5omTkHjpOKupdZS1w5gwAAZl0YiANSO9t0NUvF4jK3HvutDwN7WAwDIHTw2+clsq4S3esG6tw57aKptx+URO+xqq6Bk0HSBxxNaAR3flN9LJBN0bhk4k37/wq/B2z2iaH516HxFJQsd0jcjqNu1NzPHRuz2PsonFrnff+83+Y125v7ju8+5U1M3qN7h7BZP8SeIhriWVPyAs3q0QPUAT/irQcOiLWFx3VPxmYOe2Mba95Ufk7mv9m/dXZNqZBGpQnfTqvlXVZRiYYm6qLh/EOh/bk+n2Wq8P4pbuKGRww6MpkfUdazktO+N1iFfANkGJhuFObFk5puE5tWlvmjYnXX3qMmQ3Bvnr2965EIFrN00y0VRzBzNasAtcuSx2ky7dNAdT012FNQUks7rn1/K4kkipm9fLsGvksh4/xS7i3a6VbImgAkhATpmO0k9evtWmp6cRMsPFZqsrDUSXdlyHz1XflS9h7RuYi8Qz2hNq1r3n6GYjQx6b9KiqmyPAjZodTyC7pHRRkyP1Gg5ldV5tNwFcXZTErJZZJRknWFYahfL0rn9EG5xOLT537wuhXF2UzQ4eRHcVx4nxdsYbWHtWls2lMJaXUZj1JjU6nYdTuTUtPS4HFxN3HdQ1VZjYBbC0bKDxvgt7C3OzvLBIkEahh4j+hginJI3RmzkhT1MdQzHGbhV1RqdFCEUIRQhMfJnFbVs3sPiWy4bE2zbuGC2Rl71q4AASSrjb+I0jWwPeGyRfWw3HaNCPEey9BVbw3jFyzbv2lylL6BHVhI0IZWHgykaHpJpiWnZI5rzq03HsR3FF1L5N4iLGKRmMK0oSek7H6gVxVxGSIgap3h0winBdocj4rfMFjAwGsGso5paVeyxFpV3gMXLFnZAAJLEKGPT5gM0/fSnaWVznkvIFhqbX87Xuq6eGwAaDntnby0S9zHj7Kg5CQqglmeANNz5DfeuDHGXgRX8d+7+VZUrHtaXTWH271gPG8WcTindATnYKg6kCFXTxIA+taanhLGNYNVmq2oEkrpTkPsE08F5GWA2IJJ3yKYA8iRqT6R6mtBT8KAF5j4BZSr42blsAy5n7D8pkvcm4e33Gw6ggDeSYIkGZ10I1mm2UtI5t2ty8UhJX1rH2c4g+CoOMci2yCbBKN+ViSp9zqPXWlp+FMcLxGx5HROU3G3tNphccxqlThnE8RgbzZe6w0e23ytG0j30I8dN6qWSSU7zsdwryaGGsiF8xsQnvAfEqyQO0t3EPlDr9ZB+1WLeIxkdYEKhm4DJfqOB78vyvnEPiZaAPZW3dv4oVf1J+1eP4jGPoF0Q8Aff9xwA7M1RtwPG49u2xDC2v4QQdB/CnQepk+dLGKaoOJ+Xzkttw7/h97Y7NGFvbqfngpn/p2sf27T45BH0zfzrr9CP7lb/6C23+5n3fyqfiPJ+Jw57S0e0CmQUkOsazl/oTS8tG4DmEjPwqog67M7ctfJMXLXxECgC8zWniO0SYPrl1X0206bVnp+HOacUJ9bFNQ8ThlbhqBnztceSaTz0kT+2//MZ+kzSnQVV7Xd5n8pvFQWv1PIJS5i57UCLEu5H9oQco1OsHVj66etNwcON7yJWo4sxgwwa89gkfhgW7fHbMIcsWZyQuYgkFiCDGaJ1q5YBkNlRM67+sddypPMdmwjqtjKQFOZlbMGaSJHebKNJAmYInwrp4A0Xc7WNIDFGvW7+GeMxtsRMo46MVOqHoysI8qjfGDk4XXN3xHI2PYV1bjuLZT+/uwNyGI+pFRCniGeEKU1lQRbGfNHBuG3MTcMMhYQx7Rm7wmDOWWI8T0Gsim4Yi82bZV1TUCIYn3z+b+isOJ46zatlMMFlwUdgcxCgsSozICQ2cAPMlUAIBEmWR7WizN8j8t68lBFFI92KW+WY9O3a2nM6r5wfk+/fAYjs1O0glj/h/qRS5AaLvIA7VxNxKNjsLAXHs/Kvv/TmBq9yfHKI+n/eo21FKTYSBKu4jUjPoslS8T5MvWwTbIuR0jK/sOvsZpgwm12m4UsHFonnDIMJ7dF55s4uLiWbSXmuKigOGVp7RBlNyXGbvAxE/h16V7NJiAAKno6fo3OcWgXOVuRztly+6WqgT6KEIoQrXhvBHuQWDIh+U5ZZydhbUkZvMyABJJ8YZJmt0zPzVCrr9vKzLmDQSMy6qYMSJ6GpWm4uhNvN/BLCWVvYdVVQyz/ajNbvILtnW4SruoDh8hABI7u8V1JUSOeWSHbs1abO00BytfzXRCqrHCrf7G19ycwJy5TodQgDSOhk6dDVrhGG6kEY6PEVY8vc8XbACXB2iDQGYYDw8GHr9araigZIcTcin6Xij424JBiHqmF/iTZjRLpPogH1zfypMcLffUJ3/AFenGjT6flKfMPNN/FArGS0N1EmfDMfXpoKsaejZDnqVWVfEZJ+ro3l+Vb/DnhIOa+w1nIk9PzN94n1rScKgFjMdsh91j+N1Jygadcz9vytewXBGt6vaa48wltQSrfxsw07P0OvkJqeWrD8musNzv3Ac/ZIRULo83sLjsBoe0nTD7+ak8V4YzuArWSUREKh1BnqANh3mygEjYVHBO1jesDmSdPneVJVUr5HjCWktaAQCNe7bWwzS7iLBBIIIIMEHcEdKsWPBFwqpzS0kEZhInxD4WDbF8DvIQG81JgfQkf8AEaQ4rAHMEo1GquuCVJbIYTocx3qu5Y4JcbDu2bKLgbSTqArIJHUfvGbX8qxvpWQwOcwlW1TVNZIBa9rfPRSOROW5Y3ry6oxVFOozKYZj4wdB5g+Arulg/rdstdwajbIP1D9NvytSwXDA1t7hcDL06nb6AyAPfwpl8pDgAFcTVZbI1gbe/wA/ypmBwCZWa6CARCkgga6llMEFhAAH8R2iajfIbgNUE9Q8uDYjc6n8HPIcyqi7YqcOVi16zf4g8vqn+82xEmLgG0nZ/c6HzIPjSdXCB12+Kz/GKFrf34xrr+UrcK4b22Ytdt2lTLJcmSWMAKFBJ138KVjjx3uQFmZpujsA0knl2d66Y3g11HuWoBayha5BEBQ3zCYn5l0312odC4Oc3lqhlRG5jX3ydp88F2wHLzXbYdbtrOVd1tSc5VPmmBCnwBImu2U5e24Ivnl3KOSrEb8JabXAvtnp2nwUbgNq019BfcLbGpnYx09PpoD1ioWWvmrCENLxiOSv+cv2R7aNauhrikiBHeDHMZjbUsfdvEASSYbZFM1QiIBYc11xnZX7dq2uLs4e06oRYVGP735W7UqPzDRnOxmNJro2cAL2C7dhkaGh4aDbLt7bdvNKuJt3cPduWySjqSjZSRMHbTcGAfpUJxMJCr5YrOLXjRNfw75cF5+2cSqmEB6kbt7dPOfCoKiobTxGV3gqutlc94p4zrr3cvH2Wv4bDKggD3rE1VZLUPLnlMwU7IW2aFbcKwnaC5CZiFkTIG+o0O5Ex6VLQ0/TB9m3IFxqN9MtyNEwFWcQ4CbqNctqSF3OgKkbg+MeI+1WXDaioh67Llg1vqOffbs9FX1lCyZpIGayLnrgYym+ohl/tI/ENs3qNPb0rWPwyMEjUhwuqcx/6eTw/CRKXWhRQhd7KXFYMqmVII7s6jUaEQa8IuLFCecfzWLuCdDbZMQQEgB4I1DR01DHfUws5oDVWMoXMnDr3br7fj3tbReWSivBbvZm5AHdzhZ75WYLBR0HnGx8Kt+jNrqfoHYMWWl7Xztzso95rzBVY3GVBCg5iFG8KDsPSog1oJIGqhUnEDEdkquGNuRlBAJGhyj8yggsQDE6kVIb2zR0uLq30UO5g7inK1twRuCpBHtFeEEGxXgcCLhXvB+FJ2eZkm7NyEcNB7MIxUKsEtlZjqYkARrTEbG2udc/RJzSvxWH05ZjtuL35d3erHiwTsmttorWxcQT3leMyqEtIEHQHMFP7xtWyipJC3DY8rj/AAMvbxsoYWvxhwGYNjlt3k37rX02umT4f2/91t6H8c6dc5/lFW9AR+lHj7qi4sD+rd4eyfOBXmF62uZgsmAScuYg5dNvmy15VMaY3Gwv665+ijoXvE7Bc278tDbs1UhsoTKUYJMLhwf3t5xoWvEagA9Pp41ELl1wc93bAcm/O9TnCGYS04b5N/qcebuz4Ecc4XfL5uzZoRAzATmZUAZo33G/lXtLURBtsW5t5ryupJzJiwk2AueZAzPNIfNif7re0/AenXp94pqrI/Tv7ktw8H9UzvWVWr19RCtdUDYAsAOvSswHOGhW0MbSbkBbLyrhcti0P4FJ8ywzMfck1bNyjaOxbimAjpo2jkE5YNjZyZVDXLmsEfKh0USNVJ1aRsAtLu6976BITAT4sRs1vqd++2nabrvdvM7fubhYiVNtzmLiSTBbS6D0mDAGlcgADrD59lExjWN/dba+dxt5Zt9rrhieF5kZ8ossozFCwII/hEl11IEEEajWumyWIGqljq8Dw2+IE2vb32PeEq844e3cs3UtrCm2/wCadiVkH8QgTGnhU9iY3BybLXvppGym5seXLs25XzWS8sXrNlzcvW7rOP7LKgYKfzkMRJGkdOvhSFO+NhxPvfb8rBVkU0rQ2Mi2+ov2ZDzUoc0XbDXBba4yXFYqbgUOrs0m4YBk6ERtrXbapzC7Ccjz91G+gZKGF4AI5XtYXy2XzB8Zwy2Lit2wv3s3a3VS33sxJyAlu6h0mBr9q9bNGIyDfEdTl5dy8fTzGUEYcLbWFz56ZnlyVPw7hT3Vd5VLSRnuvOVZ2GgJJPgAaVa0nNW0cReCdANSrjG8k3U+W5bcgSRqrZOtwAjvIJ3E+lSGEhMPont0IPzXtCrcKLeGuOMRZa5cQjKmcLbkdW0JZflIggEetcCzTmFC3DG4423I8lBx+La7ce65lnYsfUmdPKuSSTcqJ7y9xcdStq+H+HC4a1A/Ap92GY/cmqDj7zha1U9L1qiRx5n0yTVWXVmnjglpVsoAIMd7xzfinznT2rccNjaymaALZZ9+912FF4tibans+0CFjLgLOYGJkgSpIG//AJpaunhjPR48N/qy1vzIzBI3XhWT8x4ZSzpurBl9QZH6VacIdipy29xssnXft1Ic3msNrta1FCF6RCTABJOwGpNC9AvoumKwzW2KsII/1NekEGxXrmFpsUx8u4ftEtM0dx7qScoBRlUZGzEaFrkaa/vDHkxEMQHj89fVWNIzG1pOxI20IGRv2n1ULmDl58OcwBKdZ1K9NTAzLOzADoCFOlcywliiq6J8Bvt88x2+djkuuF5la1btrbXvLE5ixGkzENMmZkQVggHU102oLAA3589FSvoxI4l3z55HdU2JxM3DcQFJbMO8WIO/zHUmeu9QOdd1wmWMszCc/nJdcTxS66oGachJVvxd4KNW3MBABOvTaK6dI5wAJ0XLYWNJIGvl8zUKo1Knr4c8WAzWGOs5089O8o+k/WrrhU4sYT3hZ3jdKcp29x+x+y0dWBEjarMiyz6veCcUvm4FN1jCPAOpJCMVBMZjqAY8qQqaeIMuG7j38la0VXO6TCXnQ27wDbtKrsXjlQZbJO4Y3jpcdh+IHdF8Bv40xHCXm8nlsPyfgSkk7WDDCe0u/qJ59g7PNZv8QeKLkFgtrcILnchAZn1JA/4TUHFJg2MQjfXuVjwSmL5TO7Qe51+dqTuNcMFo5kIe0SVDh0eWWJnJosggga6Hcwao3NtotbLHhzGneta+HePt3LFkvJVQEcDfuaEe4APoasWuL4Rh10Wnp5HS0TTGcwLeITxin7zXVUOpnNcDNmUGARpHZmAQJBEGNaiaMsJNvnqlomnCInusRoLCx/8A1568lzwtgKpvJLGCEBEMpjvt/EEB3HUjQRXrjc4T8/yu5ZC9wiflz5HkOy52Oy4YodmgtbMYe5/0p7AyfNvKum9Y4vJSxfuv6TYZN+58dB2JM5xxotYa60wSpUerd0frPtU0rsMRKYrZRFSvJ3FvNYwqkmBqToB41TrFq0HLeLy5v2e5H90z9N/tTH6Wa18JU/6Wa18JVZctlSQwII0IIgj1qAi2RUJBGRWgcq2j+y2ns5RcTOqszN2ZuOxL9qFGwtW7UEmJdfKGIx1QQrSmH7QLdRfuudb+ACssLcKCbfaC2XZULrda8uIdygYhiJsAtOv4gJ78z2MtPh/CmacI6t7Xyve+I/8A1+/ak/m60rYlFt5dUUCIjKWbstv/AKXZR5RS8xAN1X1QBkAby/x6WXHinAhbtdorTr1P4ZI/KIOxg+MeEoxVGJ2EhdTUoYzED88lo/w84kGw9vX5RkPkV0/SD70tximMsQcNlmGu6Crc075+a07hOBTJ+0Xj3B8q/mI/7jb+VUtFRxtj/U1B6o0HMj+dArgWIuuGJ4xdZiynJPRdJ8J8TGk0tNxOd7y5pw9337e1F1W37sSxMnxO5NKRsdK+2pKjkeGi5SXzHjwi3Lh/CpPqeg9zA96+iUEXQU+ayz71NUGjn/lYzXC16KEL0jkGQSD4jQ0L0G2iseLcU7ZUlAHE5mE9TsBO0R/269vfiU0s3SAXGateXeP2sPZKkEtmJjLmmcpBEkAHujfaAdanhmDGp2jrWQR2Iz7r8u3sXLEcWv4xuwtJ8+kTJicxkwFUSASQqzGs15jfMcDRqo5KqWpOBo1+dgHbYDtThwD4c2wA1/8AeN4SVQekat6nTyqyi4fEwfuZnlsmY6GNn+5mfRMy8o4YCOwse9pT9yKaEcH9g8kwGQ/2DyVRxfkXDOD+77M9Gt6fb5ftXD6KnlGQsexcvo4JNBY9izbmPl27hGGbvIfluAaHyPgfL9ap6mlfAc9OaqaimfCc9Oa8cN4TeZBftGCrQADDaZe8PKW32GVpiKhYHDrNUX6cyMOVxom3hXOuQ9nilKOuhYCVPmQNvaQfKriHibSMMwz5hZir4G9riYfI/lXy834eMwvoPPUH6b05+qpSPqCrf9PqwcmFUPGOerYBFkG435iCqD2Op9NPWlpuKRtFohc89k9TcEkcbzGw5DX8e6Qr957rlmJd2Op3JPh/IAVRPeXkucc1pGMbG0NaLALvjheVUS6jIonKCmQEmJOwzHQamToK4Dw7QqTpMQsDorTk/mM4S5DSbTRmA/CejAfr4j0FMwTdGbHQqw4fXfp3EO+k6/lbLwnjCuFu2rg12ZTofEf1B96eLQ4XGYWjLI5mXFnNPzwVtc4xcgRkSBAKooO86GJGpJ0ioxE1Ltoo7m9zfmT881ScT4miKzu4A3ZmPU+JO5NTBoaLnIJyzIm4n2ACyDnDmP8AanCpItIe7O7HbMf5D+tIVE/SGw0CzPEa/wDUus36Rp+U+fC3lVBaGIcDO4LAn8CAE9JOoE6a6x6v0sYijEhGZ+DzUlLGIoxIRmVpWH4SjAAKrZpGYSpHQFVIBYA7kA6eFSPqnNJN7W+a7di7fUOaSb6fNduxZ18R+VVeyby5S6BirLOoWCyGQDsQRp1EbmiqjbPGXAWc3PwXtSxs7C61nDPwSFyjxo2g1kWnfOc3cU3CYH4kkTESCpUjxI0qojfbJI0s2G7bXv4+n+CmHjXETZHa9hdZmtKC7W3XusTCXXa4x3IBAAY6DPFSvdbOyamkLOthN7cj5E3PzdZ9jMU112uOZZjJP9PADYDoBSxNzcqrc4uNyuuK4jcuAK7SAZ2Ua6+A8z9ajbG1puAunyveLOKsuVOPnC3NZNtvmHgejD+f/apQQRhdoVW11J07QW/UNPwte4Zx1WQFWDKdQQZH/mqis4LjzZoquKvfEcEgse1Tm4stVjeByEpo8TZZVfEeKyCSQANSSYAHnV9Q8IZD1nKsqK58xwszusv5u5gF89nbP7sGSfzn+g/10qxlkDuqNFa8NoDAOkk+o+iWqgVsihCKEK04ZgbbW3u3TcyIVWLahmlsxDHMQAvdjzJFTxxtLS917Dl2qaONpaXOvYclG4rgjZuvazZsp3iJBAI0OxgiR0NcSswPLVxIzA4tWqfDbl4WrIusO/cAY+SnVV+mp9fKrqihEUWL+p3sriki6KPFu72WjYG0uV3cZggHdmJLGBJHQa0SuddrWm1/siVzrhrd/sutu1aumEBtv+SZDDqFJ2byOlcOdJFm7Mc+Xf2LkufH9WY58u/sX1Ldq5mti0UOVirFiTKgmGB01g7bUF0kdnl19NufJeF0kdnl1/DnySfxrhqXUa24lWEHy8CPMHWrFzGzMLHJ8tbKwscsXuvdwl27aBAIJRpAIYeMGRBB69GI61mHtdE8tOyzzsULy3wVpwDlfEY9mus2VSdbhE5j4KoiY9gNukUjU1jIddUrLPY8ymHiHwsZVOS8c4/C6QD9DK/Q0k3irMeF4t7qLp3D6mrP8fg3s3Gt3FKupgj/AFuPOrRrg4XGiYa4OFwtI+DvDLRD33EsHKD+EBQdOupbXrAqn4tUGOzdt1DJ1nhp0Wm8d5bS9h3FwKUIIIO4MfhPiNIOnSq2OGaAiZjsr6X9O3sXr2AC42X5lupDETMEiRsY61rFMF3wPELtkzauMh6wdD6jY+9dNe5ubSpYppIjdjiFa/7ZYyI7X3yJP+Wpv1UvP2Tn+rVdvr9B+Fy4dxV7mJtviLmdVJY9p3l0UmAsgAmNPOKTq3PkjIub96jiqXPna+Z1wOeY8vmalcfwGGt9pDd+Zt5CGVsxzGRAyAKVIjQg6FtgrTSzPw3GW99vznr7BS1cMEeKxz2tob+2Vre5Wt/DTHo+FsEESiZYOgzKuWG8iR13B861QOOnaR2A+CnBxwNI7AfBPeGvaZTkBch5LBiAp1ykaZRlJEkRB3pV7dxfLLT37c/FLPbuL5Zae/zNJnPmPS3h2cwuVH7gYNqflkj8TEgew6QKdY7o4nuPLXTbT5zTjD0cb3Hl3bWsvz0jkGQSD4jQ1QKkBsmPhXLONxKhpK221DXGYBhvIGpI84ilJ6+KI2JuexOw0VRMLjTtVniPhpiFAi6kkSAwdQR5GDNLf6owHrNIU/8ApLyOq4FK3FuDX8M2W8hWdjurehGh9N6fhnjlF2G6Qmp5ITZ4soFSqFXPLmHxbs37KWECW7wCjwnNoailqmU4BcbXXTeH/rOrhBt6eKnY3mLHWWNu7CuPFFn100PqKYjqzI3Ew3CrpeCQRvs9pB5XKpcfxW9e/tLjMPDYfQaV457nalMQ00UP+20BQq5U6KEIoQihCcOFXLdiwLqFXZSCzWbhtuF3i6rEZxnIXQbDfarCMtjjxDM9hsfEHXP/ACn4y2OPEMz2Gx8Rvn/lLmIvC9dBy5S5GaCTLE95tdpJJjppSbnY3X5pRxxuvzX6F4Nh5Cou5IUfoK0c7gwX2AV/OQzPYJiwT2x2lpFzsVJzP8rsmoAUdPmiTVdKJDhkcbDs2B7UhIHmz3Gw7Nge1SeE4e7dTOGt2xPdAtIZjr5a1FO6ON2EgnxKjndHG7CQT4lfHuiGuuqZ7Ya24Ayl3aFBkdCC3pFAaSQxpNjYjsCA0khjSbGxHYEucZwyZBdtk5ScpVt1aJieoI2PlVnTSOx4H6694VjTyOxYH6696xD4kWgMZI/FbVj66r+iiqvibQJ+8BVvEQBN4BbNyLgFW3aCiVt21bprAEeWrEE+prEy4pKrPQZ+Wg87KlgGJxcUx37JVWzPnQAwriTJ7oKk6gZtZETBqCWJ0bXFz8TQDkczfQWO2fK2iZWH/GHDKt2w4+ZlcH0XKR/marXgsjnQkHZRRCznBLfKfNFzBOSozo0ZkJjbYg9D+v0h6qpWVDbOXckeLMaps478Ub2ItCxYtMCRlB3I/uhesdenhS0dA1mEyOuG6ckNhkeQ059gCUMJypin/AEHi5A+wk/ap318DN79ytouEVUn9Nu/L+VZWuRn/FeUeilv1ilncVZs0p1nAJD9TwPM/hdf9hP/ALj/AOP/APuuP9WH9nr/AApP/D5/9T0/lc7vIz/hvKfVSP0JrpvFWbtK4dwB/wDS8eVvyoPEuWcXJdgLhO5Ug7aDQwdvAdKYirqciwNu9KT8KqwcRGLu+XXjl/j9/A3CApg/NbaV9x1U+dW1LVmLNuYKUimkp3WI7wU8L8V07PLkuiekId9wGmQD96f/AF0BOIsN/nzRN/rYL4i03+fNEkczc03cWYIyWwZCAzr4sep+lJ1NY+fLQckpUVTpstByVp8OeXRiLhvXFzIhCqu4Z99fEAEadSRVDxKqMTQxmp+eqa4bStkJkf8ASPf+FvWB4LaRSXCXGGjZnygPrCDUDSDJJO2gqsbFFG0ucWuI1u6wxf27eJJ7gmZqyR5s27RtYbc/4HmrW5gZBQJpOXLmz2zppKkkp1ErBEA6025hN2Nbva17t0yyucO4uLEGxzSbZiDiJz1vax89/HIpH5n4DbZWtuua04kA7ruCJ6MpBEjw86rOkMEoLD2j2IPccirmJzamIsk8fsR7rBOOcMbD33strlOh8VOoP0IrUwSiWMPG6zc8JhkLDsmDCcrpbsDEX7z5GXVbAz6bwzCVGw30kb0g+uc+Xoo2i4/uy8hqrBlA1kXSyuNj/bn5nRdX4c3ErqXLeVLKRZy5gbiosnMw85IGv9a56YUTC19y456ZEnYLswOr3h7LBoy1zAG5S9hOB3b117dlS2QmSwyQAYBbMe6T4b/SnpKlkbA95tfx9tVXx0skryyMXt4e+ii4/AXLLm3dQow6Hw8QRoR5ipI5WSNxMNwopYnxOwvFio1SKNFCEUIRQhSL+FuWiCylfDbp/oV0QWrxrwdFvvLvEg6W7qGMwVwfA7/Y/pWmdaaMO2IWldaVgdsQmuw1t5va2nQqSVGZSSd8u422mKr3h7LR/UDfsPmkXB7bR6g37/NTMPfuIhazcturscq5X0Y6wB+Hxg6VC5rHOAkBBAzzGnzkoXNY5wDwQQOY0XJ7VpotG6SwzO4VfneCT3jpoAQNK6DpG9cNyyAvsO5dBz29cNyyAvsO5LXFseHUIi5LYMhZkknTMx6n9KtKeAtJc43J+WCsYIcJxONz8yWHc94wXMZcjUJFsf4d/wDmLD2qkr5Mc5ttkqeukxzG22Scfh18QFsotm8wQrCqzAFWUfKDI7pXofLeazlZSSYukh18/nuqwtcxxc3MFO/FufcGLet61pqQjhy0CBoCT4+O9VslLVVAEZbYb67d/wCV70hOjSsT5r48+OxGcKQvy203MT5fiPl5DWJq/padtPEGDxUkcZGWpKs+Dcmkw+IOUf8Atjf/ABHp6D6ikqjiYHViz7Vo6Pghd1p8uzfx5J14PwhR3LKKoEExEkSATrqxE9TVPNO9+bzdXrWQ0rbMAHzcpjtcHtL85zHvDTz2PkRSvSE6Jd1U92mWi6tgLB/AR8vh+H+vXxrzG5cCaUb8/X5koeM4KILWzMZiRBnfuqB9RNdNk2Knjqzezuz+Sqa7bKkqRBGhFTDNOtIcLheaF6o+NwVu6uW4gYee49DuPapI5nxm7DZQzU8UwwyNukvj3KLWwXsS67lD8w9PzD7+tXVLxFr+rJkfRZqu4M6IF8OY5bj8pVqzVGtv+EaquHw7HbOWb2uEfoBWZ4jKGVjS7QFv2Wgpm/8AkbDU3+61MYcwFNu2f3neytG4EHRt/m0+1eGB7gGPjYTjzsbbCxydrrkfJI9IASQ4/Tll6aL5esSHmy/fcbHf5jm1UwNfv5VxLBibJeF3WeNDrqb5g2H57F62SxbZ4yHLuy1VfzCAwHq5HoTE+5Un3pTiUoxstzcfC9r+JBKaobtJ8Pb+VgXxUtgYm2RubWo9GaD+v0rQ8JJMJ7/sEvxcDpgez7lK/D+KXrE9lcZJ0IB0PTY6T50/JBHJ9Yuq+KeSL6DZdeF8YuWFuLbhWuADtBOdQDPdM6T19vCuZqdkpaX7bbeK7hqXwhwZkTvuO5Mp4Kz2/wBsxeIdg6gMLC5zlgaMy90CBrpE9Zqv/Uhr/wBPAwZf3ZeW5Vj+lLmfqJ3nP+0X8zoFQcycWXEOmRStu2gtoCZbKvUnx9ztT1LAYWnEbkm58UjV1AmcMIsALDwVRTKURQhFCF7s3CrBhuCCPUa16DY3XhFxZWnHOOHEBRlyhfPNPh09fWddqkklL7KGGAR3PNMHw/5oFn/d7rQhMox2UndT4A7z0M+Oj9BVhn7b9NuxXNDVBn7b9Nlr/C+JKoZHBKOADljMCDIInQ+nnVlPA51nM1HkrCaEmzm6jyU+1xtLUiypIb5y51YeAC6LuddTS7qR0mch7rfzqoHUrpM3nut8zUduJWEDNbW5nKlQGKlUzCCQRqdCYkVIKeV9mvIte+V7m3opBBK6weRb1Kz/AJx5mXDIVUg3mHdH5f428PIda9rKsQtwt+o+i9q6oQtwj6j6Je4Nwcogw+bLisWha4zDMbGGALHTc3LkbbxG29YaeoxuMpzYw5f9TtPIe6zxO6qeM8nXbadvZJv4fItztICsFbxQtm08Yip4K9j3dG/qvva2vroi6W0UkgASToANyafJtqugCTYLReWeX1sKHcA3SNT+TyHn4ms9W1hlOFv0+62HDeGtp2h7x1z6fymC2kkCQJ0kmB71Xq1cbC6bLNoW0CCR1Imcs7gHwmlicRuqhzi92Ir5QhFCF9Vo1FCLKDxvBhl7RRqJkAKB1LMx3NdxusbFMU0uF2Fx+bKgqZWCKEIoQkjnXgYX/eLYgE/vAOhOzD16+frV5w6rxftP12WY4xw8M/fjGW/5TD8I+NLDYZjDKS6eancD0Ov+LypLjtKXN6RviouGzBzDEddQtmwOPiAyq3ywxJBGXVZIBmPTrVPRcSLSGStB0zJta2Yuc9NsuzRE1Ne5aSNcu/Vd2xKCAI2yhULMY8ASAFnWSASZ3pt1VAwhreVgGkk25A2AF97AuPMKERSHM99zYemd/QKv466IHLNLbKBoEHQHzA0gbRvStVCwzEF2J2VgMg0cj22ysNOaapMTrWFhuefb/K/OnNONONxjdl3gBkTUCVQElpJiJzH0rX0NOYog3fUqtrJf1E5LdNB4Lhe5cdbbMXUsoJyLqYWM8zGqggkAHTWncBsoTAQCVS1woFL4dxS9YJNq4yTvGx9QdDUUsMcos8XU0U8kRuw2XC9hnWcyMsRMgiJ1G/jB+lSBwOiiLSNVyr1eIoQihCKEIoQihCveDc2YnDgKrB0GyPqB6Hcekx5U3BWyxZA3HIpqGsliFgbjtTCvxKMa4fXyuR/0U6OLHdnr/CcHFObPX+FXcS5+xDgi2FtDxHeb6nT7VBLxOV2TclDJxGV2TclH5dwygPj8T37dtu4rHW/f3Vdd1HzMfAdaoquV73CFh6ztTyG57zoFXkknNMXDRh8Q9pGOfFYu3duNiVusLlq7DwmUGFSAVjqD4RSEpliDnDJjCBhtkRlnfnuvFSNiWwWGCvZ/f4myyi410kpYcxl7OO7IBIk9fUBvAKmW4d1WnS39Q7d0L7yJwsMxvsNEOVP73U+wP38qi4nUYW9GN9e5X/BKQPeZnaDTv/hPNUa1Kn8DSbw39lDfWdh51xIbNS9UbRq/unU+tQjRVw0XwEAMx2UFj7UL3MkAbqDw/ivaXAjIoDTBXcQJ18dq6czCLhMS03RtxAqbXKXX1wDbcNliJ705dOpjWjcIBIcLeiUjTKuEUIRQheLtsMpVhKkEEeIO9dNcWkOGoXL2Ne0tdoVl2PsXMJiCFYqyGUYbxuD9N/cVqIntniBOh1WEqIX0s5bfMaH2Wgcu/FQBQmKtmRpnTY+ZHT2n2qgrP+Hw84oTbsKdj4i1w/cGfMfhML/FPBIMyNcLQdAhB+pgfek4OB1jH3DgO26kfV05GZv4LPubufruLBt2wbdo6ET3mHgY2HkN/GNKvaDhMdL1jm5KVFc6QYGCw9SlrBY5rMwq6qwBIhlzKVzKwgiATpMeVWzXWSbXFmy+Ynid64Ia4xGukwCTqSQNCSdSTua9LiV46RztSmnB8MTBWf2p3sYhbqKhs/NIZ0YxrqwCnXoYqYNwDEbFPNiEDOkJa6+3z4EnXyuZskhZOWd4nSfOKXVebXyVxxHji3rRRk7/AEaF+ZirO3iuoYQN8+uwpdkJY64OXz54KZ8oc2xGao6YUCKEIoQihCeOXTb7FQO0IyiBa7QRcGcsbptmQp7g1B0KxENVhBhw7+F9e23z1VRVdJj213tpl9N99d+/ZUuPwmFYs37SEuZRmQWiULhRmyshIgtOoAGumlLvbGc8Wfdum43zCwwXHO+dtrg9in8lcTvNdt4cC1+zrLXw1u3lNoEm49xis6KYBJ6KKpq6JgY6TPF/TYnXYAd/3TZVLgVttigFRWtlyEVyQIJOXNBnTQ79NasoQcg7VRzm0ZN7d2q6808N7HEPFtktscyAggQQCVBJIbKWyyCQYkb1JKzC7sUVHN0kQubka/nsvqmngXEEZMJiBIXBA279lVDAI4I/aFHXMT3+oiaoZ4nB0ke8mbT2j+nw2TKrmxmFMY7DMuFxFkh2wzSbdwyB+6I6GTK+BOwEmYRzf7EoxMdli3Hf+UJb4vxK5iLz3rhlnM+QHRR5AQB6U/DC2FgYzQL1aTy9hezw1pYg5Qx9W7x/X7Vm6uTHM4+Hkt3w+LoqZjey/nmrGlk4pXC7oW6pMe7FQPMn+VcvFwoZ24mEfa6Zbo1kbHUH1pcKsGi+I0V6QvSLrnYsW0JZEhj1kmPSdqCXHIldOe94s45L1QuUX7mS0zd71WJHnrQBd1l61uJ4CqcHwZmJzyJXMrCCJMb/AFqV0gGibkqmtAw881ZWuD2x2ZbLKiGHRzG5nzn7VEZDnZLOqXnEBvp2KLiOA93uasX3mAq6/XpXYlzzUrKzrdbS3qqXE2cjMszlMSNqlBuLp5jsTQeaTPiBgpVLwGoORvQ6j6EH/iq44VLmYz3qg49BdrZR3H7JIq6WZTVypymcQBduytroB8z/ANF8/wDzSNVWCLqt19lbUHDTOOkkyb7rR+H8Gt2hFu2qDyGp9TufeqOWqc89Y3WgjjhhFmNAUi9hJEMAR4ESPvXDZs8lIS1wsQlHmDkq3cBayBbueA+RvKPw+2nlVnT17hk/MeqrKvhUcgxRZH0P4WcX7LIxVgVZTBB3BFXIIIuFmnNLSWnUK2u8uXBaF7MvZ5A5YmIJAhQBJJMgDTfeKkwG11L0DsOLZUtcKBFCEUIRQhFCEUIRQhM2C4/hkw37OcNc7xBusl8IbpG2b92TlHRZjrqdaRfTSul6QPHZdt7eozPNeKks4gLez2y9pcxgq0uqExEiJOUx0mnmEi1zmuXtxNIIv36KfzZisPdvi5h5ysi5gVy5WXuxuZkKpJnUk1LMWuddqXomSsjwy63O9+3+Fd8KweHwV9WbiCC6oAu2+xd7ZDCWtFkJDiDB039KppXy1DCBEbbG4By0Njomkv8AM2Gw6YhhhbguWTDKe93Z/AcwBMePhHWacpXyuiBlFnb/AJXoVVTCFsirAA8NKx5NyV9GaLABeq8XqBQhMfDOIC4oVz39IJIliSdAANhpUD2WNwqyaEsN2jJS3QjcVyCoQQV5oXq9rb6sco2k6b9K8vyXl+SjI3bOP3ataXukNGZT1iCZ6V19A1zUpHRN1Id2aFTHYKAi6ACP+1cAXzKhGZxFeVsMele4gjEEBip/lRkV7YFceL2A9sEuLaA5m7sydh19fWa9jJB5ruB5a/IXKQOZ7OfC3R4Lm/4SG/lVpROwzt8kxxOPHSvHZfyWecFwPb37droza/3Rq32BrRTSdGwu5LG00PTStj5lfoHlHh1o3bSuAE2C7DQd1fTQfpWbhLZagNkOXuVpq6R0UBEWyZeb8DZtqhRVRiYyrpKxvA8DGvnTHFYIY2tLAAb7clW8Mmle5wcSR280unCtk7TKck5c3SfDzqp6N+DpLdXS6tOlbjwXz1VfiLddxvTLHLNPiTw0KyXwIzdx/MgSp9YBH+EVoOHSktLDtoqTjUADmyjfI/ZKT8QumO+whcmhy90iCDG8jQzvFWlyqTG7moteLlFCEUIRQhFCEUITVyBjUt3LoZULFA6Zmt25a2wY289xSqq6ZwZ3gCkK+NzmtIJ1sbXOo1sNSDbuXoVHxy1bXEXVsuHthzlYCAR5RoQNpGhiaagc50YLxY2XhVhzJg7Fu3hjaRka4huMGfOcpMWzOUCSAToOopl4AAsmqhjGtZhFiRfW/cqGo0qihCKEIoQtiw9zMisOqg/UTWRkbhcR2r6JE7ExruYC6Vwu0UIX1GIMgkEdRoaF4QCLFT8Nxe4gyiCAAB5QZ9ydq4MYKXfSscbqWvHXJ7tuYJMD8sQAdN51muOiCiNI0au/yq3E464+jN0CkeMGQSPGakDQNEyyFjMwFcctosEhGDRBc/Kddh5+1RTXSdYXXsSLct1OtasJrg6Jc6Jf4viXN1gSRlMASRA6H3396nYBhCsaeNgjGWqusDdZ7CM2+onxEkT9qhcAHZJGVobKQ3RSrU5GiCek7T5+VcnVRG2IXSJzRItYnNE5HnLtJU7VY0n+6y3MJ6pI/RvtphPskPkIj9sSd8rx65T/ACmtBXf7J8PdZfhNv1Tb9vst34LghdcKxhQpYxuQvQedZqlgE0uFxyzJ8FcVcxiZiAzJsnDs7b4bPZso0gEKygzBggnedDrNX9o5KbHEwHLIEfM1RXeyfBI8jmR80VK1wjE2lxKC3bUd1NOzGmh8DrEmq0uIqWNqG4WjQf0/PZPho/TvdAbuOp3Xrnh7JVMuU3J/DHyQd484j3qfijojhw2xdnJHCRKHG98P3WO/Egj9l1/9xY9Yb+U0cNv0ngnOMW/Ti/MfdZhV4suihCKEIoQihCKEIoQihC9WwCQCYE6mJgeMdaF6Fac0cQW9iHa3/ZgKlsbQiAKNOkxPvXcjg52SmqZA+Qlumg7gqmuFAihCKEIoQtS5Yu5sLZJ/Ll/4SVH6Vma1uGdwW54Y8upWE8reWStKUTyKEIoQrbA2+xUtcGpMKNC3t6/yqNxxZBJyu6UhrV3R3USLAA8FIzfYa15YHdRlrHZF6i38Erq11G31g+PXWug4g2KlbM5pDHBdeA4wLo9wgbKkEySd9B4/rXMjb6BeVURdm1veVc30gzUQN0i03C53UtvBe2GI60C40K6a57cmlenaYAEDYAUaLwCy+Y9glo5kLqdGA6A9f0obm7Ir2IFz8jY7LNuc8SEwrxpnIQD1Mn/lBq44czFODyzUnF5cFKRubD8rP+FY02b1u6PwMDHiOo9xI960ErMbC07rIwSmKRrxsVv/AC3xgfu71shtJHgwIj+f1FZS76WfFbRameNlRHkcnZhM3KuNY5sPqFIYhlMG34keUx7mnOGTuN4Njc3G3z3VbxGFotNvkM91X3uKE2msv+9AP7u4Scw1385Hn160o+rLozC/rZ5HfvTTKUCQSt6vMbKkxNwUvG1WDGrLPiNxUPcWwpkJ3n/vHYew/wA3lWk4dDhaXndUfGKgOeIm7a9/8JNqxVKihCKEIoQihCKEIoQihCKEIoQihCKEIoQu+Cwj3XW2glmP+ifACuJJGxtLnaBSQxPleGMGZWr4DCi1bS2NQqgT4x196ysshkeXndb6CIQxNjGwVzhuGaS5jyH86RfUZ2auXTZ2aoN9QGIG1MMJIzUzTcLyjQQfAzXS9IuLK7uv3rDNoNZ6QxGn3qIDUBINHVe1vwKwqNLKtsWg63QDCsxg9NIk+mlSE2ITTnYHN5gKosXijBl3G1SEXFk45oc3CVf8M4qCERpZ2JzEwANyPXpUL49SFXzU5F3DIDRTe3slS2buhshOsTp9td64s69lDgkva2drrzicclvOogOq5hm2PkPH086Awusdl6yJz7HYlLvEMb2jZgCsgBhOhI6/p9KYa3CLKxhhwCxz5LPOa7lzFYhcNYVrhSe6okluu3gB7a1f0EbYYjI/K/sszxioM04iZnh99/L8qPzLwmxas24D28SgRL9ptASyFg69fwwfMj1LMEr3vOhab2P2/Cq5WNa0c91z5W5quYQ5TL2iZy9V8Sv9P0ryqo2zjtTNFXup+q7NvL8LU+Bc+2Sji3dtg3FynN3XHkJI116TVQKaenDg0fULX/Cty+kqS12O1s7HL3XzFcfsoJa7bX1df660syikJ+kpsywszc8eYSZzFz2sFMNqTp2hEAf3QdSfM/erWm4dbOTyVbVcWaBhg8/wkB2JJJMk6kncnxq3VATfMrzQvEUIRQhFCEUIRQhFCEUIRQhFCEUIRQhFCFqXAuD28OgC6sR3n6nyHgPKsxVVL5nZ6DZbmgoY6ZmWZOp+bK/4WgNwT0Ej1qvncQzJNTEhuStMZchaTjbcpZguVQuZJqxAsE6F5r1Cs8Pj88W7gBU6Ttr4muC22YSr4cPWZqu163bUhWuvB/DJIj2G1eAk52XDXPdm1oUfieIGiI3dA2G0+vWvWDcqSBhzc8ZqvrtMr5QhesxiJMbx0nxiheWF7r4zE6nWhegW0VNzNxoYe3p/aNoo8P4j5D7n3p2ipTM+5+ka/hVvEq4U0dm/UdPys/4ZxW9h7ovWbhW4J72hmd5DSD71oJImSNwOFwsa2RzXYgc144nxG7iLjXbzl7jRLGBsIGgEDQDavY42xtDWiwXjnl5u7VXvC+AWrlm0HdUuuTdJJaVw6SGIgFZkMe9HyiKejga5oubE5+AVbNVvZI6wuBlt9R07eQy5qA/L9zJnUpqpuraLDtTa1OfLtsJiZgbVGYHWuO+29lMKpmLCb62JtlfldU9QJpFCEUIRQhFCEUIRQhFCEUIRQhFCEUIRQhFCEUIRQhNHAebmtKLd1O0QQAQYdR4bQwHQHXzqtquHNlJcw2PoVbUfF5YGhjs2+oWsYXh4Vg0k+AIjeslLMXDCtM6Yubay48TuV1A1dxBVVOJhfaEIoQvlCF9oQihCKEIoQqrjvG0wy695yO6nj5nwFN0tI6c9m5SFdxCOlbzdsPz2LNsdjHuuXcyx+3kPAVo442xtDW6LGTTPmeXvNyVHrtRIoQp3B8cLNzMcxUgqyqQMwPQyCGEgSNJjcb1JG/CbqKaPG2ysb3MhIZuxtreZOy7VSwhIywqzAOXuz4VKai+dhe1r9iXbR2IGI4b3t2669+aoKWTqKEIoQihCKEIoQihCKEIoQihCKEIoQihCKEIoQihCtOV3tLi7LXjFsOCSdgRqs+WaJ8qWrBIYHCP6rZKemLBK0v0ut4msDbNbAKl4i2tPwjJNxhQ6nUqKEIoQihCKEIoQihC44zEC3be4dlUsfOBMV3GwveGjdRzSiKNzzsLrJsbi2uu1xzLMZP8AQeQrVxsaxoa3QLATSuleXv1K4V2o0UIRQhFCEUIRQhFCEUIRQhFCEUIRQhFCEUIRQhFCEUIRQhFCEUIRQhSeG4rsr1u7lzZHV8p0nKQY+1Rys6RjmXtcEea7jfgeHcjdbtwfiIxFhLwUoHBIDRMAkdPGJrCVMHQSmMm9lrqebpWB9rXUDHjWmIdFZR6KLUykRQhFCF9VSdhQSBqgmy+EUBCKEIoQqfm4kYO7Hgv3dRTlB/zDfH2KruLEijf4e4WY1pViUUIRQhFCEUIRQhFCEUIRQhFCEUIRQhFCEUIRQhFCEUIRQhFCEUIRQhFCEUIW08gcSS9g7aqRntDI69RGx9CIM+o6VjOLwPjqC46OzC1HDpmvhDRqFcYrBZtqSjmw6q0ZJZQTwt/L60x+pYpumavacKbqwFcmpGwXJnGykJw62ura+tRGd7sguDK45BQsVigdEECmI4yM3KZjLZlRKmUiKEIoQoPG7GfD3VGpKNHqBI+4qelfhmae1K10fSU729hWT1qlgkUIRQhFCEUIRQhFCEUIRQhFCEUIRQhFCEUIRQhFCEUIRQhFCEUIRQhFCEUIXXDYl7bZrbsjfmUlT9RXLmNeLOFwumuLTdpsp78x4wiDir3/AOxh+h1qAUdONGN8gpTVTH+s+a8WePYpWDLiLsj+Nj9QTB969dSwOFiweQXgqJQbhx81r3JvHf2vDh2jtFOR42kahh5EEe81kOJUYpprN0OY/C0tDU9PHc6jIr3xDF5jA2H3ryGLCLnVW8bLC6h1OpUUIRQhFCF8oQsl4theyvXLf5WIHpuPtFayGTpIw7mF8/qYuimdHyKiVKoEUIRQhFCEUIRQhFCEUIRQhFCEUIRQhFCEUIRQhFCEUIRQhFCEUIRQhFCEUIRQhFCE9/Cq+RcxCjY2g3upgf5jVHxxoMbD2+/+FccGJ6Ut7Pumuqpa9FCEUIRQhFCEUIWe8+2wMSCBq1tSfMyy/oo+laHhjiYM9iVkOONAqbjcD7j7JbqwVOihCKEIoQihCKEIoQihCKEIoQihCKEL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772" name="AutoShape 4" descr="data:image/jpeg;base64,/9j/4AAQSkZJRgABAQAAAQABAAD/2wCEAAkGBxMTEhUTExMWFRUXGRsXGBYYGBgZGRgaGx0bGBsZGyAaHSggGx0lHxcWIzEjJSkrLi4uFx8zODMtOCgtLisBCgoKDg0OGxAQGy0mICUvLy0tNS8tLS8tMjItLy0vLS0vLy0tLS0vLS0vLS8tLTUtLS0tLS0tLS0tLS0vLS0tLf/AABEIAMQBAQMBEQACEQEDEQH/xAAcAAACAwEBAQEAAAAAAAAAAAAABgQFBwMCAQj/xABGEAACAQIEAwYEAwUFBwMFAQABAhEAAwQSITEFBkETIlFhcYEHMpGhQlKxFCNiwdEzcoKy8BYkkqLC4fEXU6NjZHOT4hX/xAAbAQACAwEBAQAAAAAAAAAAAAAABAMFBgIBB//EAD4RAAEDAgQCCQMDAwIEBwAAAAEAAgMEERIhMUEFURMiYXGBkaGx8DLB0RQj4UJS8RUzBjRichYkU2OCwtL/2gAMAwEAAhEDEQA/AMNoQvSISQACSdgNSaEAXVty9xp8JdJAkHR0Okx+jDX71BUU7Zm4Sm6OrdTPuNNwtW4LzXZvAZLgn8hIDj2P6iRWZqeGOacwtJFUQTi7XZ8jqrn/AGh7Ei5nVcsmWIAGkTrp1qKmpXxyB7BmF1LBEWEPNh32Wec288AhrdhizHQ3OgnfL4t57etXNHw7CcUnzvVdWcTY1vRwef4SnwjiNu2rIUHfVpd++Awk24SIiYGoO59KspY3OIIOnh35qrp52MaWkajU557Zae6k8pcY7LE5rh7t2VY6AAkyG00GunkCatOHTCGUA6HJUXFqd1TCSPqGf5W6cMxSXoUfuySM9lWyJej8u2Vv4CYPQg1azxuiz1GxOZHfzHbrzVBA9k3VHV5tBsHd3I9mh2smHAcw4ayuUowYaFRaCEEAAiCdNQdJNV8lHNIb3y77q0h4lTQtwkEHlht6fyqXmXj1u8ihVYZWZpaNQ3TQn/Qp6jpHxOJJGY2VbxCvZUNDWgixJztusY+I3FAzLZBnKc7+RiFHrBJ9xS/FZgSIhtmU/wADpi1pmdvkO5OfJvL4w1kAj964BuN1n8voP1k0zSwCFmep1VXxKtM8ht9I0/KaUsgVMXKnLyVdWOX+2w6XLcZu8CD+KGIEeBgRSTqzo5S12mXsrmDhb6ikZLEetncHexNlnHP3LQvWWYLF62CVMakDdD948D6mu6uETR4hqF7wqudDL0btCbHsPzVY4GjaqJbFWnLfB2xV8WxIXd2G4Hl5kkAetQVE4hZiKao6Y1EmHbU9y3XhnLNuzbRQ1lBlDBSxGhEgnu6k+JrOzGSQ4nPaLi+ZzsfBaBlQyMYImGwyyHJWuB5bN4wr2iB8xUkwPoNfKaKejlld1XtI3sb/AGUcvERELkG+11y535Uw37PsBsrW2JOefxqeh3MiPYirKeNtOA9hsRl3qGjqXVTjFMMTTn3fPNYdY4N+z8Rs221XOGRj1GpHuCI9qaM/S07nDklG0vQVrGHS4IWsYNazcpWjkKm0soUz8O7R8K11rrN2RJVGAKnIAwDaZm+umnhV3T9I+mMrnk4cwDplz3PmqacMZUCNrQMW++fLYeSgcQ452ytntjMQAmshBILEdcxgewHnKs9eJ2nG3PQdnPtufnazDQmFwLXZb9vLw+dybzFaBtXAdjbcH0ymuaNxxDvCsn2dC8HkfZYlaxTKjoIAeA2gkhTIE7xMGOpUeFawEgWWMBIFlLxPE8RiFFtiXC96FUS2VYzOVEuQoiWmBPnXr5CR1iuy5z8lW1yo0UIRQhFCEUIU/g+OFpyxG4jaY1B2kSDEESNCfQ+tNl3G7CbrnxPEh3BWYChZaAzQIkx16ddAN6Cboe4E5KM6EaEEbHXwIkfYg14DdcL4onQa0IWo8l/DTtAr4gSx2tzoPI6iT03jWNap6jiD3O6OEK6ioooG458zy2HenRuTcKAU7FB4g20+4y1VurJw7rE38U60xEZMbbuSVzb8PkAL2BkbcAfK3lB+U+mn61Y0vEje0mign4fFM0uhFnctiljgfN9ywOzvKXVdPB1jSNd48Dr51rqXiToxhfmPVYiu4OyZxczqu35fwmp/iDYfvPcuFoA7yktoIAJEg/WnmV9K0ZXHgquThVY913EHa91RcY56LArYUgn8bRI9FEj3P0pefitxhhFu0pum4IGnFMb9g081Rrw25ZxtlL8ZmuW2PeDSGYak+O9V3RubMA/mPVWpmZJTudFoARpyW4YQVoXrBSq8wXAr11Q6hQp2zGJ8xANJSVcbHYSnabhFTOzpGgAHS519CpL4m9hexQmIDFk0IILt/KKiEcdRjcPDyTbp6nh3RRk2te41B6x+yp+MsrXLhWCC7EHoQTNOU4IY0Hkq2oe11S9zDkSSPNfn2zwK7eN02UzKjNAG5CkTHoCum5nSYNUTYXPJwDRbl1SyIN6Q2vZOfwmw4y3X6lgPYCf+o1neMONmhajhDQInu7QFp/Et0/8AxW/8oqoqP6f+1vsm6fR3/c73TVw7G28OotkjcAQVLMxA72hnKT47R1ERfwTRUzRGT7XJO/cfmSpZopJ3F/5sOzvHZ7pU5gxbXbjFzMEqB0ABIgfSqWonfLMS7YkDwKu6KJsTAG72Posw+ILdmcPfHzW7mnns0f8AL96teH9YOYdwoeLnB0co1B/n7Jz4TildVdTKsAQfI1U1MZaSCrEuEjA9uhVlSijTlhcQLNs2jGW32S3PW6Wz+wBH0rRxSNgj6I6Nwg97tfdZ+Rhmf0g1diI/+OiVMbhjbuPbP4SR6jofcQfeqGaIxSOYdj/j0V3DIJGB43SZ8QeJC1h3H4nHZqPNvm+iz9qseGQlzweWa5rpRFTHm7IfO5Y+BWkWUTqD/wD5eHB0/bbwnWD2VufPrI+o65daz/nJP+hvqVag/oo//cd6BQOPWEv4VMcqC25uG3dVdFZoJzqOm2vmfIkywOdHKYCbi1xz7ioahrZIROBY3seXeEsU8kEUIRQhFCEUITXheUmxWEsXsEr3Lmd7WIQlYRh30eSAFtlNyxgEROtVz68QzujnIAsC089iO0g8tl1a4yVnz5w/tMNYxQu2r160Fw2LayxdcwE2nLR3iU7rMJEqADS/D5cEz4S0tabuZfLL+oW78wNbFDlR8hYIXcYmbZAX9xAH0JB9qernlkJtvknuFxh9QL7Z+S/RXByUdQumhAHjoYHuYrOUj3NmBGuftkPNWFUMbDi+ZqyfGLfQ57f7wDRxoATtJO3prNPmoZVxkPZ1hvt5/bNJiJ0DwWu6p2S9xmyApWZI0Oka9QJ1+wqtLQx+EG/NWlK8k3ssC50woXGuBAz5W8ACwEk+8n3rT0byYQSqbibAypdbfPzUPmCzaS5ktAwoALTOfwbcjX5pBjvDQbVNEXFt3KvbfdeuW+Irh7vasT3RooE5zuATIyiQJI3EjUEimoJBG7EUvVQmVmAb+imcw4/D3f3ttm7ftWJ7gWU3ViRu0gff1Mk72O6w1vyUVNFLH1HDq2G+/LuWq8s8ZXEWVuqRJ0YflcfMP5jyIq6hlE0YcPFZGvpXQSFh8O5aBwzmcJbVHQnKAAVjUDQTOxqvmoC55c06qypOOtiiEcjCSBbK23eqri/ETffORlAEAb6b6+etN08AibhVTxCtNXLjIsBkAlLnLja4bDu898jKg8WO3sNz6V1USiKMu32UvDKQzzAbDM938rJ+Ucctq8S91kt5GzAEw5iAIG8Ezr+XzqmppAx1ybBbCsiMjLNAJuPD5omTkHjpOKupdZS1w5gwAAZl0YiANSO9t0NUvF4jK3HvutDwN7WAwDIHTw2+clsq4S3esG6tw57aKptx+URO+xqq6Bk0HSBxxNaAR3flN9LJBN0bhk4k37/wq/B2z2iaH516HxFJQsd0jcjqNu1NzPHRuz2PsonFrnff+83+Y125v7ju8+5U1M3qN7h7BZP8SeIhriWVPyAs3q0QPUAT/irQcOiLWFx3VPxmYOe2Mba95Ufk7mv9m/dXZNqZBGpQnfTqvlXVZRiYYm6qLh/EOh/bk+n2Wq8P4pbuKGRww6MpkfUdazktO+N1iFfANkGJhuFObFk5puE5tWlvmjYnXX3qMmQ3Bvnr2965EIFrN00y0VRzBzNasAtcuSx2ky7dNAdT012FNQUks7rn1/K4kkipm9fLsGvksh4/xS7i3a6VbImgAkhATpmO0k9evtWmp6cRMsPFZqsrDUSXdlyHz1XflS9h7RuYi8Qz2hNq1r3n6GYjQx6b9KiqmyPAjZodTyC7pHRRkyP1Gg5ldV5tNwFcXZTErJZZJRknWFYahfL0rn9EG5xOLT537wuhXF2UzQ4eRHcVx4nxdsYbWHtWls2lMJaXUZj1JjU6nYdTuTUtPS4HFxN3HdQ1VZjYBbC0bKDxvgt7C3OzvLBIkEahh4j+hginJI3RmzkhT1MdQzHGbhV1RqdFCEUIRQhMfJnFbVs3sPiWy4bE2zbuGC2Rl71q4AASSrjb+I0jWwPeGyRfWw3HaNCPEey9BVbw3jFyzbv2lylL6BHVhI0IZWHgykaHpJpiWnZI5rzq03HsR3FF1L5N4iLGKRmMK0oSek7H6gVxVxGSIgap3h0winBdocj4rfMFjAwGsGso5paVeyxFpV3gMXLFnZAAJLEKGPT5gM0/fSnaWVznkvIFhqbX87Xuq6eGwAaDntnby0S9zHj7Kg5CQqglmeANNz5DfeuDHGXgRX8d+7+VZUrHtaXTWH271gPG8WcTindATnYKg6kCFXTxIA+taanhLGNYNVmq2oEkrpTkPsE08F5GWA2IJJ3yKYA8iRqT6R6mtBT8KAF5j4BZSr42blsAy5n7D8pkvcm4e33Gw6ggDeSYIkGZ10I1mm2UtI5t2ty8UhJX1rH2c4g+CoOMci2yCbBKN+ViSp9zqPXWlp+FMcLxGx5HROU3G3tNphccxqlThnE8RgbzZe6w0e23ytG0j30I8dN6qWSSU7zsdwryaGGsiF8xsQnvAfEqyQO0t3EPlDr9ZB+1WLeIxkdYEKhm4DJfqOB78vyvnEPiZaAPZW3dv4oVf1J+1eP4jGPoF0Q8Aff9xwA7M1RtwPG49u2xDC2v4QQdB/CnQepk+dLGKaoOJ+Xzkttw7/h97Y7NGFvbqfngpn/p2sf27T45BH0zfzrr9CP7lb/6C23+5n3fyqfiPJ+Jw57S0e0CmQUkOsazl/oTS8tG4DmEjPwqog67M7ctfJMXLXxECgC8zWniO0SYPrl1X0206bVnp+HOacUJ9bFNQ8ThlbhqBnztceSaTz0kT+2//MZ+kzSnQVV7Xd5n8pvFQWv1PIJS5i57UCLEu5H9oQco1OsHVj66etNwcON7yJWo4sxgwwa89gkfhgW7fHbMIcsWZyQuYgkFiCDGaJ1q5YBkNlRM67+sddypPMdmwjqtjKQFOZlbMGaSJHebKNJAmYInwrp4A0Xc7WNIDFGvW7+GeMxtsRMo46MVOqHoysI8qjfGDk4XXN3xHI2PYV1bjuLZT+/uwNyGI+pFRCniGeEKU1lQRbGfNHBuG3MTcMMhYQx7Rm7wmDOWWI8T0Gsim4Yi82bZV1TUCIYn3z+b+isOJ46zatlMMFlwUdgcxCgsSozICQ2cAPMlUAIBEmWR7WizN8j8t68lBFFI92KW+WY9O3a2nM6r5wfk+/fAYjs1O0glj/h/qRS5AaLvIA7VxNxKNjsLAXHs/Kvv/TmBq9yfHKI+n/eo21FKTYSBKu4jUjPoslS8T5MvWwTbIuR0jK/sOvsZpgwm12m4UsHFonnDIMJ7dF55s4uLiWbSXmuKigOGVp7RBlNyXGbvAxE/h16V7NJiAAKno6fo3OcWgXOVuRztly+6WqgT6KEIoQrXhvBHuQWDIh+U5ZZydhbUkZvMyABJJ8YZJmt0zPzVCrr9vKzLmDQSMy6qYMSJ6GpWm4uhNvN/BLCWVvYdVVQyz/ajNbvILtnW4SruoDh8hABI7u8V1JUSOeWSHbs1abO00BytfzXRCqrHCrf7G19ycwJy5TodQgDSOhk6dDVrhGG6kEY6PEVY8vc8XbACXB2iDQGYYDw8GHr9araigZIcTcin6Xij424JBiHqmF/iTZjRLpPogH1zfypMcLffUJ3/AFenGjT6flKfMPNN/FArGS0N1EmfDMfXpoKsaejZDnqVWVfEZJ+ro3l+Vb/DnhIOa+w1nIk9PzN94n1rScKgFjMdsh91j+N1Jygadcz9vytewXBGt6vaa48wltQSrfxsw07P0OvkJqeWrD8musNzv3Ac/ZIRULo83sLjsBoe0nTD7+ak8V4YzuArWSUREKh1BnqANh3mygEjYVHBO1jesDmSdPneVJVUr5HjCWktaAQCNe7bWwzS7iLBBIIIIMEHcEdKsWPBFwqpzS0kEZhInxD4WDbF8DvIQG81JgfQkf8AEaQ4rAHMEo1GquuCVJbIYTocx3qu5Y4JcbDu2bKLgbSTqArIJHUfvGbX8qxvpWQwOcwlW1TVNZIBa9rfPRSOROW5Y3ry6oxVFOozKYZj4wdB5g+Arulg/rdstdwajbIP1D9NvytSwXDA1t7hcDL06nb6AyAPfwpl8pDgAFcTVZbI1gbe/wA/ypmBwCZWa6CARCkgga6llMEFhAAH8R2iajfIbgNUE9Q8uDYjc6n8HPIcyqi7YqcOVi16zf4g8vqn+82xEmLgG0nZ/c6HzIPjSdXCB12+Kz/GKFrf34xrr+UrcK4b22Ytdt2lTLJcmSWMAKFBJ138KVjjx3uQFmZpujsA0knl2d66Y3g11HuWoBayha5BEBQ3zCYn5l0312odC4Oc3lqhlRG5jX3ydp88F2wHLzXbYdbtrOVd1tSc5VPmmBCnwBImu2U5e24Ivnl3KOSrEb8JabXAvtnp2nwUbgNq019BfcLbGpnYx09PpoD1ioWWvmrCENLxiOSv+cv2R7aNauhrikiBHeDHMZjbUsfdvEASSYbZFM1QiIBYc11xnZX7dq2uLs4e06oRYVGP735W7UqPzDRnOxmNJro2cAL2C7dhkaGh4aDbLt7bdvNKuJt3cPduWySjqSjZSRMHbTcGAfpUJxMJCr5YrOLXjRNfw75cF5+2cSqmEB6kbt7dPOfCoKiobTxGV3gqutlc94p4zrr3cvH2Wv4bDKggD3rE1VZLUPLnlMwU7IW2aFbcKwnaC5CZiFkTIG+o0O5Ex6VLQ0/TB9m3IFxqN9MtyNEwFWcQ4CbqNctqSF3OgKkbg+MeI+1WXDaioh67Llg1vqOffbs9FX1lCyZpIGayLnrgYym+ohl/tI/ENs3qNPb0rWPwyMEjUhwuqcx/6eTw/CRKXWhRQhd7KXFYMqmVII7s6jUaEQa8IuLFCecfzWLuCdDbZMQQEgB4I1DR01DHfUws5oDVWMoXMnDr3br7fj3tbReWSivBbvZm5AHdzhZ75WYLBR0HnGx8Kt+jNrqfoHYMWWl7Xztzso95rzBVY3GVBCg5iFG8KDsPSog1oJIGqhUnEDEdkquGNuRlBAJGhyj8yggsQDE6kVIb2zR0uLq30UO5g7inK1twRuCpBHtFeEEGxXgcCLhXvB+FJ2eZkm7NyEcNB7MIxUKsEtlZjqYkARrTEbG2udc/RJzSvxWH05ZjtuL35d3erHiwTsmttorWxcQT3leMyqEtIEHQHMFP7xtWyipJC3DY8rj/AAMvbxsoYWvxhwGYNjlt3k37rX02umT4f2/91t6H8c6dc5/lFW9AR+lHj7qi4sD+rd4eyfOBXmF62uZgsmAScuYg5dNvmy15VMaY3Gwv665+ijoXvE7Bc278tDbs1UhsoTKUYJMLhwf3t5xoWvEagA9Pp41ELl1wc93bAcm/O9TnCGYS04b5N/qcebuz4Ecc4XfL5uzZoRAzATmZUAZo33G/lXtLURBtsW5t5ryupJzJiwk2AueZAzPNIfNif7re0/AenXp94pqrI/Tv7ktw8H9UzvWVWr19RCtdUDYAsAOvSswHOGhW0MbSbkBbLyrhcti0P4FJ8ywzMfck1bNyjaOxbimAjpo2jkE5YNjZyZVDXLmsEfKh0USNVJ1aRsAtLu6976BITAT4sRs1vqd++2nabrvdvM7fubhYiVNtzmLiSTBbS6D0mDAGlcgADrD59lExjWN/dba+dxt5Zt9rrhieF5kZ8ossozFCwII/hEl11IEEEajWumyWIGqljq8Dw2+IE2vb32PeEq844e3cs3UtrCm2/wCadiVkH8QgTGnhU9iY3BybLXvppGym5seXLs25XzWS8sXrNlzcvW7rOP7LKgYKfzkMRJGkdOvhSFO+NhxPvfb8rBVkU0rQ2Mi2+ov2ZDzUoc0XbDXBba4yXFYqbgUOrs0m4YBk6ERtrXbapzC7Ccjz91G+gZKGF4AI5XtYXy2XzB8Zwy2Lit2wv3s3a3VS33sxJyAlu6h0mBr9q9bNGIyDfEdTl5dy8fTzGUEYcLbWFz56ZnlyVPw7hT3Vd5VLSRnuvOVZ2GgJJPgAaVa0nNW0cReCdANSrjG8k3U+W5bcgSRqrZOtwAjvIJ3E+lSGEhMPont0IPzXtCrcKLeGuOMRZa5cQjKmcLbkdW0JZflIggEetcCzTmFC3DG4423I8lBx+La7ce65lnYsfUmdPKuSSTcqJ7y9xcdStq+H+HC4a1A/Ap92GY/cmqDj7zha1U9L1qiRx5n0yTVWXVmnjglpVsoAIMd7xzfinznT2rccNjaymaALZZ9+912FF4tibans+0CFjLgLOYGJkgSpIG//AJpaunhjPR48N/qy1vzIzBI3XhWT8x4ZSzpurBl9QZH6VacIdipy29xssnXft1Ic3msNrta1FCF6RCTABJOwGpNC9AvoumKwzW2KsII/1NekEGxXrmFpsUx8u4ftEtM0dx7qScoBRlUZGzEaFrkaa/vDHkxEMQHj89fVWNIzG1pOxI20IGRv2n1ULmDl58OcwBKdZ1K9NTAzLOzADoCFOlcywliiq6J8Bvt88x2+djkuuF5la1btrbXvLE5ixGkzENMmZkQVggHU102oLAA3589FSvoxI4l3z55HdU2JxM3DcQFJbMO8WIO/zHUmeu9QOdd1wmWMszCc/nJdcTxS66oGachJVvxd4KNW3MBABOvTaK6dI5wAJ0XLYWNJIGvl8zUKo1Knr4c8WAzWGOs5089O8o+k/WrrhU4sYT3hZ3jdKcp29x+x+y0dWBEjarMiyz6veCcUvm4FN1jCPAOpJCMVBMZjqAY8qQqaeIMuG7j38la0VXO6TCXnQ27wDbtKrsXjlQZbJO4Y3jpcdh+IHdF8Bv40xHCXm8nlsPyfgSkk7WDDCe0u/qJ59g7PNZv8QeKLkFgtrcILnchAZn1JA/4TUHFJg2MQjfXuVjwSmL5TO7Qe51+dqTuNcMFo5kIe0SVDh0eWWJnJosggga6Hcwao3NtotbLHhzGneta+HePt3LFkvJVQEcDfuaEe4APoasWuL4Rh10Wnp5HS0TTGcwLeITxin7zXVUOpnNcDNmUGARpHZmAQJBEGNaiaMsJNvnqlomnCInusRoLCx/8A1568lzwtgKpvJLGCEBEMpjvt/EEB3HUjQRXrjc4T8/yu5ZC9wiflz5HkOy52Oy4YodmgtbMYe5/0p7AyfNvKum9Y4vJSxfuv6TYZN+58dB2JM5xxotYa60wSpUerd0frPtU0rsMRKYrZRFSvJ3FvNYwqkmBqToB41TrFq0HLeLy5v2e5H90z9N/tTH6Wa18JU/6Wa18JVZctlSQwII0IIgj1qAi2RUJBGRWgcq2j+y2ns5RcTOqszN2ZuOxL9qFGwtW7UEmJdfKGIx1QQrSmH7QLdRfuudb+ACssLcKCbfaC2XZULrda8uIdygYhiJsAtOv4gJ78z2MtPh/CmacI6t7Xyve+I/8A1+/ak/m60rYlFt5dUUCIjKWbstv/AKXZR5RS8xAN1X1QBkAby/x6WXHinAhbtdorTr1P4ZI/KIOxg+MeEoxVGJ2EhdTUoYzED88lo/w84kGw9vX5RkPkV0/SD70tximMsQcNlmGu6Crc075+a07hOBTJ+0Xj3B8q/mI/7jb+VUtFRxtj/U1B6o0HMj+dArgWIuuGJ4xdZiynJPRdJ8J8TGk0tNxOd7y5pw9337e1F1W37sSxMnxO5NKRsdK+2pKjkeGi5SXzHjwi3Lh/CpPqeg9zA96+iUEXQU+ayz71NUGjn/lYzXC16KEL0jkGQSD4jQ0L0G2iseLcU7ZUlAHE5mE9TsBO0R/269vfiU0s3SAXGateXeP2sPZKkEtmJjLmmcpBEkAHujfaAdanhmDGp2jrWQR2Iz7r8u3sXLEcWv4xuwtJ8+kTJicxkwFUSASQqzGs15jfMcDRqo5KqWpOBo1+dgHbYDtThwD4c2wA1/8AeN4SVQekat6nTyqyi4fEwfuZnlsmY6GNn+5mfRMy8o4YCOwse9pT9yKaEcH9g8kwGQ/2DyVRxfkXDOD+77M9Gt6fb5ftXD6KnlGQsexcvo4JNBY9izbmPl27hGGbvIfluAaHyPgfL9ap6mlfAc9OaqaimfCc9Oa8cN4TeZBftGCrQADDaZe8PKW32GVpiKhYHDrNUX6cyMOVxom3hXOuQ9nilKOuhYCVPmQNvaQfKriHibSMMwz5hZir4G9riYfI/lXy834eMwvoPPUH6b05+qpSPqCrf9PqwcmFUPGOerYBFkG435iCqD2Op9NPWlpuKRtFohc89k9TcEkcbzGw5DX8e6Qr957rlmJd2Op3JPh/IAVRPeXkucc1pGMbG0NaLALvjheVUS6jIonKCmQEmJOwzHQamToK4Dw7QqTpMQsDorTk/mM4S5DSbTRmA/CejAfr4j0FMwTdGbHQqw4fXfp3EO+k6/lbLwnjCuFu2rg12ZTofEf1B96eLQ4XGYWjLI5mXFnNPzwVtc4xcgRkSBAKooO86GJGpJ0ioxE1Ltoo7m9zfmT881ScT4miKzu4A3ZmPU+JO5NTBoaLnIJyzIm4n2ACyDnDmP8AanCpItIe7O7HbMf5D+tIVE/SGw0CzPEa/wDUus36Rp+U+fC3lVBaGIcDO4LAn8CAE9JOoE6a6x6v0sYijEhGZ+DzUlLGIoxIRmVpWH4SjAAKrZpGYSpHQFVIBYA7kA6eFSPqnNJN7W+a7di7fUOaSb6fNduxZ18R+VVeyby5S6BirLOoWCyGQDsQRp1EbmiqjbPGXAWc3PwXtSxs7C61nDPwSFyjxo2g1kWnfOc3cU3CYH4kkTESCpUjxI0qojfbJI0s2G7bXv4+n+CmHjXETZHa9hdZmtKC7W3XusTCXXa4x3IBAAY6DPFSvdbOyamkLOthN7cj5E3PzdZ9jMU112uOZZjJP9PADYDoBSxNzcqrc4uNyuuK4jcuAK7SAZ2Ua6+A8z9ajbG1puAunyveLOKsuVOPnC3NZNtvmHgejD+f/apQQRhdoVW11J07QW/UNPwte4Zx1WQFWDKdQQZH/mqis4LjzZoquKvfEcEgse1Tm4stVjeByEpo8TZZVfEeKyCSQANSSYAHnV9Q8IZD1nKsqK58xwszusv5u5gF89nbP7sGSfzn+g/10qxlkDuqNFa8NoDAOkk+o+iWqgVsihCKEK04ZgbbW3u3TcyIVWLahmlsxDHMQAvdjzJFTxxtLS917Dl2qaONpaXOvYclG4rgjZuvazZsp3iJBAI0OxgiR0NcSswPLVxIzA4tWqfDbl4WrIusO/cAY+SnVV+mp9fKrqihEUWL+p3sriki6KPFu72WjYG0uV3cZggHdmJLGBJHQa0SuddrWm1/siVzrhrd/sutu1aumEBtv+SZDDqFJ2byOlcOdJFm7Mc+Xf2LkufH9WY58u/sX1Ldq5mti0UOVirFiTKgmGB01g7bUF0kdnl19NufJeF0kdnl1/DnySfxrhqXUa24lWEHy8CPMHWrFzGzMLHJ8tbKwscsXuvdwl27aBAIJRpAIYeMGRBB69GI61mHtdE8tOyzzsULy3wVpwDlfEY9mus2VSdbhE5j4KoiY9gNukUjU1jIddUrLPY8ymHiHwsZVOS8c4/C6QD9DK/Q0k3irMeF4t7qLp3D6mrP8fg3s3Gt3FKupgj/AFuPOrRrg4XGiYa4OFwtI+DvDLRD33EsHKD+EBQdOupbXrAqn4tUGOzdt1DJ1nhp0Wm8d5bS9h3FwKUIIIO4MfhPiNIOnSq2OGaAiZjsr6X9O3sXr2AC42X5lupDETMEiRsY61rFMF3wPELtkzauMh6wdD6jY+9dNe5ubSpYppIjdjiFa/7ZYyI7X3yJP+Wpv1UvP2Tn+rVdvr9B+Fy4dxV7mJtviLmdVJY9p3l0UmAsgAmNPOKTq3PkjIub96jiqXPna+Z1wOeY8vmalcfwGGt9pDd+Zt5CGVsxzGRAyAKVIjQg6FtgrTSzPw3GW99vznr7BS1cMEeKxz2tob+2Vre5Wt/DTHo+FsEESiZYOgzKuWG8iR13B861QOOnaR2A+CnBxwNI7AfBPeGvaZTkBch5LBiAp1ykaZRlJEkRB3pV7dxfLLT37c/FLPbuL5Zae/zNJnPmPS3h2cwuVH7gYNqflkj8TEgew6QKdY7o4nuPLXTbT5zTjD0cb3Hl3bWsvz0jkGQSD4jQ1QKkBsmPhXLONxKhpK221DXGYBhvIGpI84ilJ6+KI2JuexOw0VRMLjTtVniPhpiFAi6kkSAwdQR5GDNLf6owHrNIU/8ApLyOq4FK3FuDX8M2W8hWdjurehGh9N6fhnjlF2G6Qmp5ITZ4soFSqFXPLmHxbs37KWECW7wCjwnNoailqmU4BcbXXTeH/rOrhBt6eKnY3mLHWWNu7CuPFFn100PqKYjqzI3Ew3CrpeCQRvs9pB5XKpcfxW9e/tLjMPDYfQaV457nalMQ00UP+20BQq5U6KEIoQihCcOFXLdiwLqFXZSCzWbhtuF3i6rEZxnIXQbDfarCMtjjxDM9hsfEHXP/ACn4y2OPEMz2Gx8Rvn/lLmIvC9dBy5S5GaCTLE95tdpJJjppSbnY3X5pRxxuvzX6F4Nh5Cou5IUfoK0c7gwX2AV/OQzPYJiwT2x2lpFzsVJzP8rsmoAUdPmiTVdKJDhkcbDs2B7UhIHmz3Gw7Nge1SeE4e7dTOGt2xPdAtIZjr5a1FO6ON2EgnxKjndHG7CQT4lfHuiGuuqZ7Ya24Ayl3aFBkdCC3pFAaSQxpNjYjsCA0khjSbGxHYEucZwyZBdtk5ScpVt1aJieoI2PlVnTSOx4H6694VjTyOxYH6696xD4kWgMZI/FbVj66r+iiqvibQJ+8BVvEQBN4BbNyLgFW3aCiVt21bprAEeWrEE+prEy4pKrPQZ+Wg87KlgGJxcUx37JVWzPnQAwriTJ7oKk6gZtZETBqCWJ0bXFz8TQDkczfQWO2fK2iZWH/GHDKt2w4+ZlcH0XKR/marXgsjnQkHZRRCznBLfKfNFzBOSozo0ZkJjbYg9D+v0h6qpWVDbOXckeLMaps478Ub2ItCxYtMCRlB3I/uhesdenhS0dA1mEyOuG6ckNhkeQ059gCUMJypin/AEHi5A+wk/ap318DN79ytouEVUn9Nu/L+VZWuRn/FeUeilv1ilncVZs0p1nAJD9TwPM/hdf9hP/ALj/AOP/APuuP9WH9nr/AApP/D5/9T0/lc7vIz/hvKfVSP0JrpvFWbtK4dwB/wDS8eVvyoPEuWcXJdgLhO5Ug7aDQwdvAdKYirqciwNu9KT8KqwcRGLu+XXjl/j9/A3CApg/NbaV9x1U+dW1LVmLNuYKUimkp3WI7wU8L8V07PLkuiekId9wGmQD96f/AF0BOIsN/nzRN/rYL4i03+fNEkczc03cWYIyWwZCAzr4sep+lJ1NY+fLQckpUVTpstByVp8OeXRiLhvXFzIhCqu4Z99fEAEadSRVDxKqMTQxmp+eqa4bStkJkf8ASPf+FvWB4LaRSXCXGGjZnygPrCDUDSDJJO2gqsbFFG0ucWuI1u6wxf27eJJ7gmZqyR5s27RtYbc/4HmrW5gZBQJpOXLmz2zppKkkp1ErBEA6025hN2Nbva17t0yyucO4uLEGxzSbZiDiJz1vax89/HIpH5n4DbZWtuua04kA7ruCJ6MpBEjw86rOkMEoLD2j2IPccirmJzamIsk8fsR7rBOOcMbD33strlOh8VOoP0IrUwSiWMPG6zc8JhkLDsmDCcrpbsDEX7z5GXVbAz6bwzCVGw30kb0g+uc+Xoo2i4/uy8hqrBlA1kXSyuNj/bn5nRdX4c3ErqXLeVLKRZy5gbiosnMw85IGv9a56YUTC19y456ZEnYLswOr3h7LBoy1zAG5S9hOB3b117dlS2QmSwyQAYBbMe6T4b/SnpKlkbA95tfx9tVXx0skryyMXt4e+ii4/AXLLm3dQow6Hw8QRoR5ipI5WSNxMNwopYnxOwvFio1SKNFCEUIRQhSL+FuWiCylfDbp/oV0QWrxrwdFvvLvEg6W7qGMwVwfA7/Y/pWmdaaMO2IWldaVgdsQmuw1t5va2nQqSVGZSSd8u422mKr3h7LR/UDfsPmkXB7bR6g37/NTMPfuIhazcturscq5X0Y6wB+Hxg6VC5rHOAkBBAzzGnzkoXNY5wDwQQOY0XJ7VpotG6SwzO4VfneCT3jpoAQNK6DpG9cNyyAvsO5dBz29cNyyAvsO5LXFseHUIi5LYMhZkknTMx6n9KtKeAtJc43J+WCsYIcJxONz8yWHc94wXMZcjUJFsf4d/wDmLD2qkr5Mc5ttkqeukxzG22Scfh18QFsotm8wQrCqzAFWUfKDI7pXofLeazlZSSYukh18/nuqwtcxxc3MFO/FufcGLet61pqQjhy0CBoCT4+O9VslLVVAEZbYb67d/wCV70hOjSsT5r48+OxGcKQvy203MT5fiPl5DWJq/padtPEGDxUkcZGWpKs+Dcmkw+IOUf8Atjf/ABHp6D6ikqjiYHViz7Vo6Pghd1p8uzfx5J14PwhR3LKKoEExEkSATrqxE9TVPNO9+bzdXrWQ0rbMAHzcpjtcHtL85zHvDTz2PkRSvSE6Jd1U92mWi6tgLB/AR8vh+H+vXxrzG5cCaUb8/X5koeM4KILWzMZiRBnfuqB9RNdNk2Knjqzezuz+Sqa7bKkqRBGhFTDNOtIcLheaF6o+NwVu6uW4gYee49DuPapI5nxm7DZQzU8UwwyNukvj3KLWwXsS67lD8w9PzD7+tXVLxFr+rJkfRZqu4M6IF8OY5bj8pVqzVGtv+EaquHw7HbOWb2uEfoBWZ4jKGVjS7QFv2Wgpm/8AkbDU3+61MYcwFNu2f3neytG4EHRt/m0+1eGB7gGPjYTjzsbbCxydrrkfJI9IASQ4/Tll6aL5esSHmy/fcbHf5jm1UwNfv5VxLBibJeF3WeNDrqb5g2H57F62SxbZ4yHLuy1VfzCAwHq5HoTE+5Un3pTiUoxstzcfC9r+JBKaobtJ8Pb+VgXxUtgYm2RubWo9GaD+v0rQ8JJMJ7/sEvxcDpgez7lK/D+KXrE9lcZJ0IB0PTY6T50/JBHJ9Yuq+KeSL6DZdeF8YuWFuLbhWuADtBOdQDPdM6T19vCuZqdkpaX7bbeK7hqXwhwZkTvuO5Mp4Kz2/wBsxeIdg6gMLC5zlgaMy90CBrpE9Zqv/Uhr/wBPAwZf3ZeW5Vj+lLmfqJ3nP+0X8zoFQcycWXEOmRStu2gtoCZbKvUnx9ztT1LAYWnEbkm58UjV1AmcMIsALDwVRTKURQhFCF7s3CrBhuCCPUa16DY3XhFxZWnHOOHEBRlyhfPNPh09fWddqkklL7KGGAR3PNMHw/5oFn/d7rQhMox2UndT4A7z0M+Oj9BVhn7b9NuxXNDVBn7b9Nlr/C+JKoZHBKOADljMCDIInQ+nnVlPA51nM1HkrCaEmzm6jyU+1xtLUiypIb5y51YeAC6LuddTS7qR0mch7rfzqoHUrpM3nut8zUduJWEDNbW5nKlQGKlUzCCQRqdCYkVIKeV9mvIte+V7m3opBBK6weRb1Kz/AJx5mXDIVUg3mHdH5f428PIda9rKsQtwt+o+i9q6oQtwj6j6Je4Nwcogw+bLisWha4zDMbGGALHTc3LkbbxG29YaeoxuMpzYw5f9TtPIe6zxO6qeM8nXbadvZJv4fItztICsFbxQtm08Yip4K9j3dG/qvva2vroi6W0UkgASToANyafJtqugCTYLReWeX1sKHcA3SNT+TyHn4ms9W1hlOFv0+62HDeGtp2h7x1z6fymC2kkCQJ0kmB71Xq1cbC6bLNoW0CCR1Imcs7gHwmlicRuqhzi92Ir5QhFCF9Vo1FCLKDxvBhl7RRqJkAKB1LMx3NdxusbFMU0uF2Fx+bKgqZWCKEIoQkjnXgYX/eLYgE/vAOhOzD16+frV5w6rxftP12WY4xw8M/fjGW/5TD8I+NLDYZjDKS6eancD0Ov+LypLjtKXN6RviouGzBzDEddQtmwOPiAyq3ywxJBGXVZIBmPTrVPRcSLSGStB0zJta2Yuc9NsuzRE1Ne5aSNcu/Vd2xKCAI2yhULMY8ASAFnWSASZ3pt1VAwhreVgGkk25A2AF97AuPMKERSHM99zYemd/QKv466IHLNLbKBoEHQHzA0gbRvStVCwzEF2J2VgMg0cj22ysNOaapMTrWFhuefb/K/OnNONONxjdl3gBkTUCVQElpJiJzH0rX0NOYog3fUqtrJf1E5LdNB4Lhe5cdbbMXUsoJyLqYWM8zGqggkAHTWncBsoTAQCVS1woFL4dxS9YJNq4yTvGx9QdDUUsMcos8XU0U8kRuw2XC9hnWcyMsRMgiJ1G/jB+lSBwOiiLSNVyr1eIoQihCKEIoQihCveDc2YnDgKrB0GyPqB6Hcekx5U3BWyxZA3HIpqGsliFgbjtTCvxKMa4fXyuR/0U6OLHdnr/CcHFObPX+FXcS5+xDgi2FtDxHeb6nT7VBLxOV2TclDJxGV2TclH5dwygPj8T37dtu4rHW/f3Vdd1HzMfAdaoquV73CFh6ztTyG57zoFXkknNMXDRh8Q9pGOfFYu3duNiVusLlq7DwmUGFSAVjqD4RSEpliDnDJjCBhtkRlnfnuvFSNiWwWGCvZ/f4myyi410kpYcxl7OO7IBIk9fUBvAKmW4d1WnS39Q7d0L7yJwsMxvsNEOVP73U+wP38qi4nUYW9GN9e5X/BKQPeZnaDTv/hPNUa1Kn8DSbw39lDfWdh51xIbNS9UbRq/unU+tQjRVw0XwEAMx2UFj7UL3MkAbqDw/ivaXAjIoDTBXcQJ18dq6czCLhMS03RtxAqbXKXX1wDbcNliJ705dOpjWjcIBIcLeiUjTKuEUIRQheLtsMpVhKkEEeIO9dNcWkOGoXL2Ne0tdoVl2PsXMJiCFYqyGUYbxuD9N/cVqIntniBOh1WEqIX0s5bfMaH2Wgcu/FQBQmKtmRpnTY+ZHT2n2qgrP+Hw84oTbsKdj4i1w/cGfMfhML/FPBIMyNcLQdAhB+pgfek4OB1jH3DgO26kfV05GZv4LPubufruLBt2wbdo6ET3mHgY2HkN/GNKvaDhMdL1jm5KVFc6QYGCw9SlrBY5rMwq6qwBIhlzKVzKwgiATpMeVWzXWSbXFmy+Ynid64Ia4xGukwCTqSQNCSdSTua9LiV46RztSmnB8MTBWf2p3sYhbqKhs/NIZ0YxrqwCnXoYqYNwDEbFPNiEDOkJa6+3z4EnXyuZskhZOWd4nSfOKXVebXyVxxHji3rRRk7/AEaF+ZirO3iuoYQN8+uwpdkJY64OXz54KZ8oc2xGao6YUCKEIoQihCeOXTb7FQO0IyiBa7QRcGcsbptmQp7g1B0KxENVhBhw7+F9e23z1VRVdJj213tpl9N99d+/ZUuPwmFYs37SEuZRmQWiULhRmyshIgtOoAGumlLvbGc8Wfdum43zCwwXHO+dtrg9in8lcTvNdt4cC1+zrLXw1u3lNoEm49xis6KYBJ6KKpq6JgY6TPF/TYnXYAd/3TZVLgVttigFRWtlyEVyQIJOXNBnTQ79NasoQcg7VRzm0ZN7d2q6808N7HEPFtktscyAggQQCVBJIbKWyyCQYkb1JKzC7sUVHN0kQubka/nsvqmngXEEZMJiBIXBA279lVDAI4I/aFHXMT3+oiaoZ4nB0ke8mbT2j+nw2TKrmxmFMY7DMuFxFkh2wzSbdwyB+6I6GTK+BOwEmYRzf7EoxMdli3Hf+UJb4vxK5iLz3rhlnM+QHRR5AQB6U/DC2FgYzQL1aTy9hezw1pYg5Qx9W7x/X7Vm6uTHM4+Hkt3w+LoqZjey/nmrGlk4pXC7oW6pMe7FQPMn+VcvFwoZ24mEfa6Zbo1kbHUH1pcKsGi+I0V6QvSLrnYsW0JZEhj1kmPSdqCXHIldOe94s45L1QuUX7mS0zd71WJHnrQBd1l61uJ4CqcHwZmJzyJXMrCCJMb/AFqV0gGibkqmtAw881ZWuD2x2ZbLKiGHRzG5nzn7VEZDnZLOqXnEBvp2KLiOA93uasX3mAq6/XpXYlzzUrKzrdbS3qqXE2cjMszlMSNqlBuLp5jsTQeaTPiBgpVLwGoORvQ6j6EH/iq44VLmYz3qg49BdrZR3H7JIq6WZTVypymcQBduytroB8z/ANF8/wDzSNVWCLqt19lbUHDTOOkkyb7rR+H8Gt2hFu2qDyGp9TufeqOWqc89Y3WgjjhhFmNAUi9hJEMAR4ESPvXDZs8lIS1wsQlHmDkq3cBayBbueA+RvKPw+2nlVnT17hk/MeqrKvhUcgxRZH0P4WcX7LIxVgVZTBB3BFXIIIuFmnNLSWnUK2u8uXBaF7MvZ5A5YmIJAhQBJJMgDTfeKkwG11L0DsOLZUtcKBFCEUIRQhFCEUIRQhM2C4/hkw37OcNc7xBusl8IbpG2b92TlHRZjrqdaRfTSul6QPHZdt7eozPNeKks4gLez2y9pcxgq0uqExEiJOUx0mnmEi1zmuXtxNIIv36KfzZisPdvi5h5ysi5gVy5WXuxuZkKpJnUk1LMWuddqXomSsjwy63O9+3+Fd8KweHwV9WbiCC6oAu2+xd7ZDCWtFkJDiDB039KppXy1DCBEbbG4By0Njomkv8AM2Gw6YhhhbguWTDKe93Z/AcwBMePhHWacpXyuiBlFnb/AJXoVVTCFsirAA8NKx5NyV9GaLABeq8XqBQhMfDOIC4oVz39IJIliSdAANhpUD2WNwqyaEsN2jJS3QjcVyCoQQV5oXq9rb6sco2k6b9K8vyXl+SjI3bOP3ataXukNGZT1iCZ6V19A1zUpHRN1Id2aFTHYKAi6ACP+1cAXzKhGZxFeVsMele4gjEEBip/lRkV7YFceL2A9sEuLaA5m7sydh19fWa9jJB5ruB5a/IXKQOZ7OfC3R4Lm/4SG/lVpROwzt8kxxOPHSvHZfyWecFwPb37droza/3Rq32BrRTSdGwu5LG00PTStj5lfoHlHh1o3bSuAE2C7DQd1fTQfpWbhLZagNkOXuVpq6R0UBEWyZeb8DZtqhRVRiYyrpKxvA8DGvnTHFYIY2tLAAb7clW8Mmle5wcSR280unCtk7TKck5c3SfDzqp6N+DpLdXS6tOlbjwXz1VfiLddxvTLHLNPiTw0KyXwIzdx/MgSp9YBH+EVoOHSktLDtoqTjUADmyjfI/ZKT8QumO+whcmhy90iCDG8jQzvFWlyqTG7moteLlFCEUIRQhFCEUITVyBjUt3LoZULFA6Zmt25a2wY289xSqq6ZwZ3gCkK+NzmtIJ1sbXOo1sNSDbuXoVHxy1bXEXVsuHthzlYCAR5RoQNpGhiaagc50YLxY2XhVhzJg7Fu3hjaRka4huMGfOcpMWzOUCSAToOopl4AAsmqhjGtZhFiRfW/cqGo0qihCKEIoQtiw9zMisOqg/UTWRkbhcR2r6JE7ExruYC6Vwu0UIX1GIMgkEdRoaF4QCLFT8Nxe4gyiCAAB5QZ9ydq4MYKXfSscbqWvHXJ7tuYJMD8sQAdN51muOiCiNI0au/yq3E464+jN0CkeMGQSPGakDQNEyyFjMwFcctosEhGDRBc/Kddh5+1RTXSdYXXsSLct1OtasJrg6Jc6Jf4viXN1gSRlMASRA6H3396nYBhCsaeNgjGWqusDdZ7CM2+onxEkT9qhcAHZJGVobKQ3RSrU5GiCek7T5+VcnVRG2IXSJzRItYnNE5HnLtJU7VY0n+6y3MJ6pI/RvtphPskPkIj9sSd8rx65T/ACmtBXf7J8PdZfhNv1Tb9vst34LghdcKxhQpYxuQvQedZqlgE0uFxyzJ8FcVcxiZiAzJsnDs7b4bPZso0gEKygzBggnedDrNX9o5KbHEwHLIEfM1RXeyfBI8jmR80VK1wjE2lxKC3bUd1NOzGmh8DrEmq0uIqWNqG4WjQf0/PZPho/TvdAbuOp3Xrnh7JVMuU3J/DHyQd484j3qfijojhw2xdnJHCRKHG98P3WO/Egj9l1/9xY9Yb+U0cNv0ngnOMW/Ti/MfdZhV4suihCKEIoQihCKEIoQihC9WwCQCYE6mJgeMdaF6Fac0cQW9iHa3/ZgKlsbQiAKNOkxPvXcjg52SmqZA+Qlumg7gqmuFAihCKEIoQtS5Yu5sLZJ/Ll/4SVH6Vma1uGdwW54Y8upWE8reWStKUTyKEIoQrbA2+xUtcGpMKNC3t6/yqNxxZBJyu6UhrV3R3USLAA8FIzfYa15YHdRlrHZF6i38Erq11G31g+PXWug4g2KlbM5pDHBdeA4wLo9wgbKkEySd9B4/rXMjb6BeVURdm1veVc30gzUQN0i03C53UtvBe2GI60C40K6a57cmlenaYAEDYAUaLwCy+Y9glo5kLqdGA6A9f0obm7Ir2IFz8jY7LNuc8SEwrxpnIQD1Mn/lBq44czFODyzUnF5cFKRubD8rP+FY02b1u6PwMDHiOo9xI960ErMbC07rIwSmKRrxsVv/AC3xgfu71shtJHgwIj+f1FZS76WfFbRameNlRHkcnZhM3KuNY5sPqFIYhlMG34keUx7mnOGTuN4Njc3G3z3VbxGFotNvkM91X3uKE2msv+9AP7u4Scw1385Hn160o+rLozC/rZ5HfvTTKUCQSt6vMbKkxNwUvG1WDGrLPiNxUPcWwpkJ3n/vHYew/wA3lWk4dDhaXndUfGKgOeIm7a9/8JNqxVKihCKEIoQihCKEIoQihCKEIoQihCKEIoQu+Cwj3XW2glmP+ifACuJJGxtLnaBSQxPleGMGZWr4DCi1bS2NQqgT4x196ysshkeXndb6CIQxNjGwVzhuGaS5jyH86RfUZ2auXTZ2aoN9QGIG1MMJIzUzTcLyjQQfAzXS9IuLK7uv3rDNoNZ6QxGn3qIDUBINHVe1vwKwqNLKtsWg63QDCsxg9NIk+mlSE2ITTnYHN5gKosXijBl3G1SEXFk45oc3CVf8M4qCERpZ2JzEwANyPXpUL49SFXzU5F3DIDRTe3slS2buhshOsTp9td64s69lDgkva2drrzicclvOogOq5hm2PkPH086Awusdl6yJz7HYlLvEMb2jZgCsgBhOhI6/p9KYa3CLKxhhwCxz5LPOa7lzFYhcNYVrhSe6okluu3gB7a1f0EbYYjI/K/sszxioM04iZnh99/L8qPzLwmxas24D28SgRL9ptASyFg69fwwfMj1LMEr3vOhab2P2/Cq5WNa0c91z5W5quYQ5TL2iZy9V8Sv9P0ryqo2zjtTNFXup+q7NvL8LU+Bc+2Sji3dtg3FynN3XHkJI116TVQKaenDg0fULX/Cty+kqS12O1s7HL3XzFcfsoJa7bX1df660syikJ+kpsywszc8eYSZzFz2sFMNqTp2hEAf3QdSfM/erWm4dbOTyVbVcWaBhg8/wkB2JJJMk6kncnxq3VATfMrzQvEUIRQhFCEUIRQhFCEUIRQhFCEUIRQhFCFqXAuD28OgC6sR3n6nyHgPKsxVVL5nZ6DZbmgoY6ZmWZOp+bK/4WgNwT0Ej1qvncQzJNTEhuStMZchaTjbcpZguVQuZJqxAsE6F5r1Cs8Pj88W7gBU6Ttr4muC22YSr4cPWZqu163bUhWuvB/DJIj2G1eAk52XDXPdm1oUfieIGiI3dA2G0+vWvWDcqSBhzc8ZqvrtMr5QhesxiJMbx0nxiheWF7r4zE6nWhegW0VNzNxoYe3p/aNoo8P4j5D7n3p2ipTM+5+ka/hVvEq4U0dm/UdPys/4ZxW9h7ovWbhW4J72hmd5DSD71oJImSNwOFwsa2RzXYgc144nxG7iLjXbzl7jRLGBsIGgEDQDavY42xtDWiwXjnl5u7VXvC+AWrlm0HdUuuTdJJaVw6SGIgFZkMe9HyiKejga5oubE5+AVbNVvZI6wuBlt9R07eQy5qA/L9zJnUpqpuraLDtTa1OfLtsJiZgbVGYHWuO+29lMKpmLCb62JtlfldU9QJpFCEUIRQhFCEUIRQhFCEUIRQhFCEUIRQhFCEUIRQhNHAebmtKLd1O0QQAQYdR4bQwHQHXzqtquHNlJcw2PoVbUfF5YGhjs2+oWsYXh4Vg0k+AIjeslLMXDCtM6Yubay48TuV1A1dxBVVOJhfaEIoQvlCF9oQihCKEIoQqrjvG0wy695yO6nj5nwFN0tI6c9m5SFdxCOlbzdsPz2LNsdjHuuXcyx+3kPAVo442xtDW6LGTTPmeXvNyVHrtRIoQp3B8cLNzMcxUgqyqQMwPQyCGEgSNJjcb1JG/CbqKaPG2ysb3MhIZuxtreZOy7VSwhIywqzAOXuz4VKai+dhe1r9iXbR2IGI4b3t2669+aoKWTqKEIoQihCKEIoQihCKEIoQihCKEIoQihCKEIoQihCtOV3tLi7LXjFsOCSdgRqs+WaJ8qWrBIYHCP6rZKemLBK0v0ut4msDbNbAKl4i2tPwjJNxhQ6nUqKEIoQihCKEIoQihC44zEC3be4dlUsfOBMV3GwveGjdRzSiKNzzsLrJsbi2uu1xzLMZP8AQeQrVxsaxoa3QLATSuleXv1K4V2o0UIRQhFCEUIRQhFCEUIRQhFCEUIRQhFCEUIRQhFCEUIRQhFCEUIRQhSeG4rsr1u7lzZHV8p0nKQY+1Rys6RjmXtcEea7jfgeHcjdbtwfiIxFhLwUoHBIDRMAkdPGJrCVMHQSmMm9lrqebpWB9rXUDHjWmIdFZR6KLUykRQhFCF9VSdhQSBqgmy+EUBCKEIoQqfm4kYO7Hgv3dRTlB/zDfH2KruLEijf4e4WY1pViUUIRQhFCEUIRQhFCEUIRQhFCEUIRQhFCEUIRQhFCEUIRQhFCEUIRQhFCEUIW08gcSS9g7aqRntDI69RGx9CIM+o6VjOLwPjqC46OzC1HDpmvhDRqFcYrBZtqSjmw6q0ZJZQTwt/L60x+pYpumavacKbqwFcmpGwXJnGykJw62ura+tRGd7sguDK45BQsVigdEECmI4yM3KZjLZlRKmUiKEIoQoPG7GfD3VGpKNHqBI+4qelfhmae1K10fSU729hWT1qlgkUIRQhFCEUIRQhFCEUIRQhFCEUIRQhFCEUIRQhFCEUIRQhFCEUIRQhFCEUIXXDYl7bZrbsjfmUlT9RXLmNeLOFwumuLTdpsp78x4wiDir3/AOxh+h1qAUdONGN8gpTVTH+s+a8WePYpWDLiLsj+Nj9QTB969dSwOFiweQXgqJQbhx81r3JvHf2vDh2jtFOR42kahh5EEe81kOJUYpprN0OY/C0tDU9PHc6jIr3xDF5jA2H3ryGLCLnVW8bLC6h1OpUUIRQhFCF8oQsl4theyvXLf5WIHpuPtFayGTpIw7mF8/qYuimdHyKiVKoEUIRQhFCEUIRQhFCEUIRQhFCEUIRQhFCEUIRQhFCEUIRQhFCEUIRQhFCEUIRQhFCE9/Cq+RcxCjY2g3upgf5jVHxxoMbD2+/+FccGJ6Ut7Pumuqpa9FCEUIRQhFCEUIWe8+2wMSCBq1tSfMyy/oo+laHhjiYM9iVkOONAqbjcD7j7JbqwVOihCKEIoQihCKEIoQihCKEIoQihCKEL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774" name="AutoShape 6" descr="Image result for memo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 descr="downlo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7363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057400" y="533400"/>
            <a:ext cx="48206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MEMORY BYTES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Picture 2" descr="http://bpastudio.csudh.edu/fac/lpress/vbmodules/hdts/computercomponent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676400"/>
            <a:ext cx="6644032" cy="4419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8689174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16600" b="1" cap="none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MEMORY</a:t>
            </a:r>
            <a:endParaRPr lang="en-US" sz="16600" b="1" cap="none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5842" name="Picture 2" descr="http://images.clipartpanda.com/indecency-clipart-Thinker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2819400"/>
            <a:ext cx="2362200" cy="35433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4" name="Diagram 3"/>
          <p:cNvGraphicFramePr/>
          <p:nvPr/>
        </p:nvGraphicFramePr>
        <p:xfrm>
          <a:off x="1066800" y="533400"/>
          <a:ext cx="7086600" cy="601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4820" name="Picture 4" descr="Image result for cartoon brai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05600" y="381000"/>
            <a:ext cx="1981200" cy="15865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838200" y="838200"/>
            <a:ext cx="75664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OUR INTERNAL MEMORY</a:t>
            </a:r>
            <a:endParaRPr lang="en-US" sz="5400" b="1" cap="none" spc="50" dirty="0">
              <a:ln w="11430"/>
              <a:solidFill>
                <a:srgbClr val="00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226" name="Picture 2" descr="http://www2.hci.edu.sg/s9842525z/Train%20your%20Brain/Resource%20Package/Train%20your%20Brain%20Log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0994" y="2057400"/>
            <a:ext cx="6503806" cy="42123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447800" y="609600"/>
            <a:ext cx="648593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Our internal memory is also divided into two!!!!</a:t>
            </a:r>
            <a:endParaRPr lang="en-US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14600" y="3581400"/>
            <a:ext cx="360874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Font typeface="Arial" pitchFamily="34" charset="0"/>
              <a:buChar char="•"/>
            </a:pPr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Permanent</a:t>
            </a:r>
          </a:p>
          <a:p>
            <a:pPr algn="ctr">
              <a:buFont typeface="Arial" pitchFamily="34" charset="0"/>
              <a:buChar char="•"/>
            </a:pPr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Temporary</a:t>
            </a:r>
          </a:p>
          <a:p>
            <a:pPr algn="ctr"/>
            <a:endParaRPr lang="en-US" sz="54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457200" y="914400"/>
            <a:ext cx="8254183" cy="13716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en-U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OUR EXTERNAL MEMORY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63490" name="Picture 2" descr="http://www.cliparthut.com/clip-arts/736/lost-clip-art-73643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2590800"/>
            <a:ext cx="2341336" cy="3390901"/>
          </a:xfrm>
          <a:prstGeom prst="rect">
            <a:avLst/>
          </a:prstGeom>
          <a:noFill/>
        </p:spPr>
      </p:pic>
      <p:sp>
        <p:nvSpPr>
          <p:cNvPr id="63492" name="AutoShape 4" descr="Image result for cartoon brain think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3496" name="Picture 8" descr="http://i.istockimg.com/file_thumbview_approve/17728906/3/stock-illustration-17728906-brain-think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2743200"/>
            <a:ext cx="3462130" cy="3352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486400" y="228600"/>
            <a:ext cx="3200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Do you know just like our memory , a computer also has a memory!!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33794" name="Picture 2" descr="http://www.mindcafe.org/images/brain-habits/memory-capaci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28600"/>
            <a:ext cx="5105400" cy="3533775"/>
          </a:xfrm>
          <a:prstGeom prst="rect">
            <a:avLst/>
          </a:prstGeom>
          <a:noFill/>
        </p:spPr>
      </p:pic>
      <p:pic>
        <p:nvPicPr>
          <p:cNvPr id="5" name="Picture 4" descr="https://encrypted-tbn0.gstatic.com/images?q=tbn:ANd9GcTLlRA2hOoqGDFrFb9XgM3e2_tZ19jpxrosi1RecNqpBz5OUKOL"/>
          <p:cNvPicPr>
            <a:picLocks noChangeAspect="1" noChangeArrowheads="1"/>
          </p:cNvPicPr>
          <p:nvPr/>
        </p:nvPicPr>
        <p:blipFill>
          <a:blip r:embed="rId3" cstate="print"/>
          <a:srcRect b="25714"/>
          <a:stretch>
            <a:fillRect/>
          </a:stretch>
        </p:blipFill>
        <p:spPr bwMode="auto">
          <a:xfrm>
            <a:off x="2590800" y="3886200"/>
            <a:ext cx="2667000" cy="266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81000" y="457200"/>
            <a:ext cx="8245078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4800" b="1" dirty="0" smtClean="0">
                <a:solidFill>
                  <a:schemeClr val="bg1"/>
                </a:solidFill>
              </a:rPr>
              <a:t>TYPES OF COMPUTER MEMORY</a:t>
            </a:r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" y="4495800"/>
            <a:ext cx="3429000" cy="212365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Primary or Internal </a:t>
            </a:r>
          </a:p>
          <a:p>
            <a:pPr algn="ctr"/>
            <a:r>
              <a:rPr lang="en-US" sz="4400" dirty="0" smtClean="0"/>
              <a:t>Memory</a:t>
            </a:r>
            <a:endParaRPr lang="en-US" sz="4400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2438400" y="1752600"/>
            <a:ext cx="1295400" cy="2209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800600" y="1828800"/>
            <a:ext cx="2057400" cy="2209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648200" y="4495800"/>
            <a:ext cx="4114800" cy="212365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Secondary or External Memory</a:t>
            </a:r>
            <a:endParaRPr lang="en-US" sz="4400" dirty="0"/>
          </a:p>
        </p:txBody>
      </p:sp>
      <p:pic>
        <p:nvPicPr>
          <p:cNvPr id="43010" name="Picture 2" descr="Image result for computermemor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62200"/>
            <a:ext cx="1905000" cy="1267692"/>
          </a:xfrm>
          <a:prstGeom prst="rect">
            <a:avLst/>
          </a:prstGeom>
          <a:noFill/>
        </p:spPr>
      </p:pic>
      <p:pic>
        <p:nvPicPr>
          <p:cNvPr id="43012" name="Picture 4" descr="http://lemacomputersystem.weebly.com/uploads/1/3/7/6/13767055/60481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1752600"/>
            <a:ext cx="2286000" cy="2000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457200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COMPUTER MEMORY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600" y="2743200"/>
            <a:ext cx="293862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rgbClr val="336600"/>
                </a:solidFill>
                <a:effectLst/>
              </a:rPr>
              <a:t>PRIMARY</a:t>
            </a:r>
          </a:p>
          <a:p>
            <a:pPr algn="ctr"/>
            <a:r>
              <a:rPr lang="en-US" sz="5400" b="1" cap="none" spc="0" dirty="0" smtClean="0">
                <a:ln/>
                <a:solidFill>
                  <a:srgbClr val="336600"/>
                </a:solidFill>
                <a:effectLst/>
              </a:rPr>
              <a:t>MEMORY</a:t>
            </a:r>
            <a:endParaRPr lang="en-US" sz="5400" b="1" cap="none" spc="0" dirty="0">
              <a:ln/>
              <a:solidFill>
                <a:srgbClr val="336600"/>
              </a:solidFill>
              <a:effectLst/>
            </a:endParaRPr>
          </a:p>
        </p:txBody>
      </p:sp>
      <p:sp>
        <p:nvSpPr>
          <p:cNvPr id="9" name="Right Arrow 8"/>
          <p:cNvSpPr/>
          <p:nvPr/>
        </p:nvSpPr>
        <p:spPr>
          <a:xfrm rot="19667688">
            <a:off x="3156373" y="2599060"/>
            <a:ext cx="1506849" cy="5557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 rot="1505328">
            <a:off x="3156663" y="4155657"/>
            <a:ext cx="1552106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4572000" y="1828800"/>
            <a:ext cx="43847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33CC"/>
                </a:solidFill>
              </a:rPr>
              <a:t>Random Access Memory</a:t>
            </a:r>
          </a:p>
          <a:p>
            <a:r>
              <a:rPr lang="en-US" sz="3200" b="1" dirty="0" smtClean="0">
                <a:solidFill>
                  <a:srgbClr val="0033CC"/>
                </a:solidFill>
              </a:rPr>
              <a:t>(RAM)</a:t>
            </a:r>
          </a:p>
          <a:p>
            <a:r>
              <a:rPr lang="en-US" sz="3200" b="1" dirty="0" smtClean="0">
                <a:solidFill>
                  <a:srgbClr val="0033CC"/>
                </a:solidFill>
              </a:rPr>
              <a:t>Volatile, temporary</a:t>
            </a:r>
            <a:endParaRPr lang="en-US" sz="3200" b="1" dirty="0">
              <a:solidFill>
                <a:srgbClr val="0033CC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00600" y="4572000"/>
            <a:ext cx="3886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D60093"/>
                </a:solidFill>
              </a:rPr>
              <a:t>Read Only Memory (ROM), non-volatile, temporary</a:t>
            </a:r>
          </a:p>
        </p:txBody>
      </p:sp>
      <p:pic>
        <p:nvPicPr>
          <p:cNvPr id="13" name="Picture 2" descr="http://cdn.computerhope.com/computer-memory.jpg"/>
          <p:cNvPicPr>
            <a:picLocks noChangeAspect="1" noChangeArrowheads="1"/>
          </p:cNvPicPr>
          <p:nvPr/>
        </p:nvPicPr>
        <p:blipFill>
          <a:blip r:embed="rId2" cstate="print"/>
          <a:srcRect b="9236"/>
          <a:stretch>
            <a:fillRect/>
          </a:stretch>
        </p:blipFill>
        <p:spPr bwMode="auto">
          <a:xfrm>
            <a:off x="381000" y="4495800"/>
            <a:ext cx="1981200" cy="1981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865188"/>
          </a:xfrm>
        </p:spPr>
        <p:txBody>
          <a:bodyPr/>
          <a:lstStyle/>
          <a:p>
            <a:pPr eaLnBrk="1" hangingPunct="1"/>
            <a:r>
              <a:rPr lang="en-US" b="1" u="sng" dirty="0" smtClean="0">
                <a:solidFill>
                  <a:srgbClr val="D60404"/>
                </a:solidFill>
                <a:latin typeface="Garamond" pitchFamily="18" charset="0"/>
                <a:cs typeface="Times New Roman" pitchFamily="18" charset="0"/>
              </a:rPr>
              <a:t>PRIMARY  MEMORY</a:t>
            </a:r>
            <a:r>
              <a:rPr lang="en-US" u="sng" dirty="0" smtClean="0">
                <a:solidFill>
                  <a:srgbClr val="D60404"/>
                </a:solidFill>
                <a:latin typeface="Garamond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0" y="1828800"/>
            <a:ext cx="9144000" cy="4281487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000" dirty="0" smtClean="0">
                <a:solidFill>
                  <a:srgbClr val="D60404"/>
                </a:solidFill>
                <a:latin typeface="Times New Roman" pitchFamily="18" charset="0"/>
                <a:cs typeface="Times New Roman" pitchFamily="18" charset="0"/>
              </a:rPr>
              <a:t>Primary</a:t>
            </a:r>
            <a:r>
              <a:rPr lang="en-US" sz="4000" dirty="0" smtClean="0">
                <a:solidFill>
                  <a:srgbClr val="4D0CC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memory is accessible directly by the processing unit. </a:t>
            </a:r>
          </a:p>
          <a:p>
            <a:r>
              <a:rPr lang="en-US" sz="4000" dirty="0" smtClean="0">
                <a:cs typeface="Arial" charset="0"/>
              </a:rPr>
              <a:t>The </a:t>
            </a:r>
            <a:r>
              <a:rPr lang="en-US" sz="4000" dirty="0" smtClean="0">
                <a:solidFill>
                  <a:srgbClr val="008000"/>
                </a:solidFill>
                <a:cs typeface="Arial" charset="0"/>
              </a:rPr>
              <a:t>size</a:t>
            </a:r>
            <a:r>
              <a:rPr lang="en-US" sz="4000" dirty="0" smtClean="0">
                <a:cs typeface="Arial" charset="0"/>
              </a:rPr>
              <a:t> of </a:t>
            </a:r>
            <a:r>
              <a:rPr lang="en-US" sz="4000" dirty="0" smtClean="0">
                <a:solidFill>
                  <a:srgbClr val="990099"/>
                </a:solidFill>
                <a:cs typeface="Arial" charset="0"/>
              </a:rPr>
              <a:t>primary memory</a:t>
            </a:r>
            <a:r>
              <a:rPr lang="en-US" sz="4000" dirty="0" smtClean="0">
                <a:cs typeface="Arial" charset="0"/>
              </a:rPr>
              <a:t> is </a:t>
            </a:r>
            <a:r>
              <a:rPr lang="en-US" sz="4000" dirty="0" smtClean="0">
                <a:solidFill>
                  <a:srgbClr val="CC3300"/>
                </a:solidFill>
                <a:cs typeface="Arial" charset="0"/>
              </a:rPr>
              <a:t>less</a:t>
            </a:r>
            <a:r>
              <a:rPr lang="en-US" sz="4000" dirty="0" smtClean="0">
                <a:cs typeface="Arial" charset="0"/>
              </a:rPr>
              <a:t> than that of </a:t>
            </a:r>
            <a:r>
              <a:rPr lang="en-US" sz="4000" dirty="0" smtClean="0">
                <a:solidFill>
                  <a:srgbClr val="990099"/>
                </a:solidFill>
                <a:cs typeface="Arial" charset="0"/>
              </a:rPr>
              <a:t>secondary memory</a:t>
            </a:r>
            <a:r>
              <a:rPr lang="en-US" sz="4000" dirty="0" smtClean="0">
                <a:cs typeface="Arial" charset="0"/>
              </a:rPr>
              <a:t>. </a:t>
            </a:r>
          </a:p>
          <a:p>
            <a:r>
              <a:rPr lang="en-US" sz="4000" dirty="0" smtClean="0">
                <a:solidFill>
                  <a:srgbClr val="990099"/>
                </a:solidFill>
                <a:cs typeface="Arial" charset="0"/>
              </a:rPr>
              <a:t>Primary memory</a:t>
            </a:r>
            <a:r>
              <a:rPr lang="en-US" sz="4000" dirty="0" smtClean="0">
                <a:cs typeface="Arial" charset="0"/>
              </a:rPr>
              <a:t> is </a:t>
            </a:r>
            <a:r>
              <a:rPr lang="en-US" sz="4000" dirty="0" smtClean="0">
                <a:solidFill>
                  <a:srgbClr val="CC3300"/>
                </a:solidFill>
                <a:cs typeface="Arial" charset="0"/>
              </a:rPr>
              <a:t>faster</a:t>
            </a:r>
            <a:r>
              <a:rPr lang="en-US" sz="4000" dirty="0" smtClean="0">
                <a:cs typeface="Arial" charset="0"/>
              </a:rPr>
              <a:t> than </a:t>
            </a:r>
            <a:r>
              <a:rPr lang="en-US" sz="4000" dirty="0" smtClean="0">
                <a:solidFill>
                  <a:srgbClr val="990099"/>
                </a:solidFill>
                <a:cs typeface="Arial" charset="0"/>
              </a:rPr>
              <a:t>secondary memory</a:t>
            </a:r>
            <a:r>
              <a:rPr lang="en-US" sz="4000" dirty="0" smtClean="0">
                <a:cs typeface="Arial" charset="0"/>
              </a:rPr>
              <a:t>.</a:t>
            </a:r>
          </a:p>
          <a:p>
            <a:pPr eaLnBrk="1" hangingPunct="1">
              <a:buNone/>
            </a:pP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0ED765-AE79-43C3-8347-71C272B0B01A}" type="slidenum">
              <a:rPr lang="ar-SA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9396413" cy="1143000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FF0000"/>
                </a:solidFill>
                <a:latin typeface="Arial" charset="0"/>
              </a:rPr>
              <a:t>PRIMARY MEMORY: ROM</a:t>
            </a:r>
            <a:r>
              <a:rPr lang="en-US" sz="4000" b="1" dirty="0" smtClean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179388" y="1125538"/>
            <a:ext cx="8964612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en-US" sz="2400" b="1" dirty="0"/>
          </a:p>
          <a:p>
            <a:pPr>
              <a:buFontTx/>
              <a:buChar char="•"/>
            </a:pPr>
            <a:r>
              <a:rPr lang="en-US" sz="2800" b="1" dirty="0">
                <a:solidFill>
                  <a:srgbClr val="0000FF"/>
                </a:solidFill>
              </a:rPr>
              <a:t>ROM ( Read Only Memory) is </a:t>
            </a:r>
            <a:r>
              <a:rPr lang="en-US" sz="2800" b="1" dirty="0" smtClean="0">
                <a:solidFill>
                  <a:srgbClr val="0000FF"/>
                </a:solidFill>
              </a:rPr>
              <a:t>non-volatile </a:t>
            </a:r>
            <a:r>
              <a:rPr lang="en-US" sz="2800" b="1" dirty="0">
                <a:solidFill>
                  <a:srgbClr val="0000FF"/>
                </a:solidFill>
              </a:rPr>
              <a:t>(permanent). </a:t>
            </a:r>
            <a:r>
              <a:rPr lang="en-US" sz="2800" b="1" dirty="0"/>
              <a:t>The contents in locations in ROM cannot be changed</a:t>
            </a:r>
            <a:endParaRPr lang="en-US" sz="2800" b="1" dirty="0">
              <a:solidFill>
                <a:srgbClr val="0000FF"/>
              </a:solidFill>
            </a:endParaRPr>
          </a:p>
          <a:p>
            <a:pPr>
              <a:buFontTx/>
              <a:buChar char="•"/>
            </a:pPr>
            <a:endParaRPr lang="en-US" sz="2800" b="1" dirty="0">
              <a:solidFill>
                <a:srgbClr val="0000FF"/>
              </a:solidFill>
            </a:endParaRPr>
          </a:p>
          <a:p>
            <a:pPr>
              <a:buFontTx/>
              <a:buChar char="•"/>
            </a:pPr>
            <a:r>
              <a:rPr lang="en-US" sz="2800" b="1" dirty="0">
                <a:solidFill>
                  <a:srgbClr val="0000FF"/>
                </a:solidFill>
              </a:rPr>
              <a:t>It holds instructions that run the computer when it is</a:t>
            </a:r>
          </a:p>
          <a:p>
            <a:r>
              <a:rPr lang="en-US" sz="2800" b="1" dirty="0">
                <a:solidFill>
                  <a:srgbClr val="0000FF"/>
                </a:solidFill>
              </a:rPr>
              <a:t> first turned on (BIOS</a:t>
            </a:r>
            <a:r>
              <a:rPr lang="en-US" sz="2800" b="1" dirty="0" smtClean="0">
                <a:solidFill>
                  <a:srgbClr val="0000FF"/>
                </a:solidFill>
              </a:rPr>
              <a:t>).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It stores some standard processing programs supplied by the manufacturers to operate the computer. 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The ROM can </a:t>
            </a:r>
            <a:r>
              <a:rPr lang="en-US" sz="28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only be read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by the </a:t>
            </a:r>
            <a:r>
              <a:rPr lang="en-US" sz="2800" dirty="0" smtClean="0">
                <a:solidFill>
                  <a:srgbClr val="D60404"/>
                </a:solidFill>
                <a:latin typeface="Times New Roman" pitchFamily="18" charset="0"/>
                <a:cs typeface="Times New Roman" pitchFamily="18" charset="0"/>
              </a:rPr>
              <a:t>CPU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but it </a:t>
            </a:r>
            <a:r>
              <a:rPr lang="en-US" sz="2800" dirty="0" smtClean="0">
                <a:solidFill>
                  <a:srgbClr val="D60404"/>
                </a:solidFill>
                <a:latin typeface="Times New Roman" pitchFamily="18" charset="0"/>
                <a:cs typeface="Times New Roman" pitchFamily="18" charset="0"/>
              </a:rPr>
              <a:t>cannot be changed</a:t>
            </a:r>
            <a:endParaRPr lang="en-US" sz="2800" b="1" dirty="0">
              <a:solidFill>
                <a:srgbClr val="0000FF"/>
              </a:solidFill>
            </a:endParaRPr>
          </a:p>
        </p:txBody>
      </p:sp>
      <p:graphicFrame>
        <p:nvGraphicFramePr>
          <p:cNvPr id="293892" name="Object 4">
            <a:hlinkClick r:id="" action="ppaction://ole?verb=0"/>
          </p:cNvPr>
          <p:cNvGraphicFramePr>
            <a:graphicFrameLocks/>
          </p:cNvGraphicFramePr>
          <p:nvPr>
            <p:ph idx="1"/>
          </p:nvPr>
        </p:nvGraphicFramePr>
        <p:xfrm>
          <a:off x="6324600" y="5257800"/>
          <a:ext cx="1982788" cy="1266825"/>
        </p:xfrm>
        <a:graphic>
          <a:graphicData uri="http://schemas.openxmlformats.org/presentationml/2006/ole">
            <p:oleObj spid="_x0000_s29698" name="Clip" r:id="rId3" imgW="4309920" imgH="3595680" progId="">
              <p:embed/>
            </p:oleObj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3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3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7772400" cy="950913"/>
          </a:xfrm>
        </p:spPr>
        <p:txBody>
          <a:bodyPr/>
          <a:lstStyle/>
          <a:p>
            <a:pPr eaLnBrk="1" hangingPunct="1"/>
            <a:r>
              <a:rPr lang="en-US" altLang="zh-TW" b="1" dirty="0" smtClean="0">
                <a:solidFill>
                  <a:srgbClr val="FF0000"/>
                </a:solidFill>
                <a:latin typeface="Arial" charset="0"/>
              </a:rPr>
              <a:t>TYPES OF ROM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8713787" cy="46482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zh-TW" b="1" dirty="0" smtClean="0">
                <a:solidFill>
                  <a:srgbClr val="0000FF"/>
                </a:solidFill>
                <a:latin typeface="Arial" charset="0"/>
              </a:rPr>
              <a:t>ROM: read-only memory  </a:t>
            </a:r>
          </a:p>
          <a:p>
            <a:pPr eaLnBrk="1" hangingPunct="1"/>
            <a:r>
              <a:rPr lang="en-US" altLang="zh-TW" b="1" dirty="0" smtClean="0">
                <a:solidFill>
                  <a:srgbClr val="0000FF"/>
                </a:solidFill>
                <a:latin typeface="Arial" charset="0"/>
              </a:rPr>
              <a:t>(Pre-programmed)</a:t>
            </a:r>
          </a:p>
          <a:p>
            <a:pPr lvl="1" eaLnBrk="1" hangingPunct="1"/>
            <a:r>
              <a:rPr lang="en-US" altLang="zh-TW" b="1" dirty="0" smtClean="0">
                <a:solidFill>
                  <a:srgbClr val="0000FF"/>
                </a:solidFill>
                <a:latin typeface="Arial" charset="0"/>
              </a:rPr>
              <a:t>PROM: programmable ROM</a:t>
            </a:r>
          </a:p>
          <a:p>
            <a:pPr lvl="2" eaLnBrk="1" hangingPunct="1"/>
            <a:r>
              <a:rPr lang="en-US" altLang="zh-TW" b="1" dirty="0" smtClean="0">
                <a:solidFill>
                  <a:srgbClr val="0000FF"/>
                </a:solidFill>
                <a:latin typeface="Arial" charset="0"/>
              </a:rPr>
              <a:t>Only written once</a:t>
            </a:r>
          </a:p>
          <a:p>
            <a:pPr lvl="1" eaLnBrk="1" hangingPunct="1"/>
            <a:r>
              <a:rPr lang="en-US" altLang="zh-TW" b="1" dirty="0" smtClean="0">
                <a:solidFill>
                  <a:srgbClr val="0000FF"/>
                </a:solidFill>
                <a:latin typeface="Arial" charset="0"/>
              </a:rPr>
              <a:t>EPROM: erasable PROM</a:t>
            </a:r>
          </a:p>
          <a:p>
            <a:pPr lvl="2" eaLnBrk="1" hangingPunct="1"/>
            <a:r>
              <a:rPr lang="en-US" altLang="zh-TW" b="1" dirty="0" smtClean="0">
                <a:solidFill>
                  <a:srgbClr val="0000FF"/>
                </a:solidFill>
                <a:latin typeface="Arial" charset="0"/>
              </a:rPr>
              <a:t>Use ultraviolet light to erase data</a:t>
            </a:r>
          </a:p>
          <a:p>
            <a:pPr lvl="1" eaLnBrk="1" hangingPunct="1"/>
            <a:r>
              <a:rPr lang="en-US" altLang="zh-TW" b="1" dirty="0" smtClean="0">
                <a:solidFill>
                  <a:srgbClr val="0000FF"/>
                </a:solidFill>
                <a:latin typeface="Arial" charset="0"/>
              </a:rPr>
              <a:t>EEPROM: electronically EPROM</a:t>
            </a:r>
          </a:p>
          <a:p>
            <a:pPr lvl="2" eaLnBrk="1" hangingPunct="1"/>
            <a:r>
              <a:rPr lang="en-US" altLang="zh-TW" b="1" dirty="0" smtClean="0">
                <a:solidFill>
                  <a:srgbClr val="0000FF"/>
                </a:solidFill>
                <a:latin typeface="Arial" charset="0"/>
              </a:rPr>
              <a:t>Can be erased using electronic impulses (higher voltages)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RANDOM ACCESS MEMORY (RAM)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590800"/>
          </a:xfrm>
        </p:spPr>
        <p:txBody>
          <a:bodyPr>
            <a:normAutofit lnSpcReduction="10000"/>
          </a:bodyPr>
          <a:lstStyle/>
          <a:p>
            <a:r>
              <a:rPr lang="en-US" b="1" dirty="0" smtClean="0">
                <a:solidFill>
                  <a:srgbClr val="0000FF"/>
                </a:solidFill>
              </a:rPr>
              <a:t>RAM (Random Access Memory) is volatile (temporary). Programs and data can be written to and erased from RAM as needed. </a:t>
            </a:r>
          </a:p>
          <a:p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As soon as the computer is switched off the contents of RAM is lost.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37892" name="AutoShape 4" descr="Image result for ram memo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7894" name="Picture 6" descr="http://www.techiwarehouse.com/userfiles/upgrade-ram-memo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1150" y="4039192"/>
            <a:ext cx="3752850" cy="28188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ChangeArrowheads="1"/>
          </p:cNvSpPr>
          <p:nvPr/>
        </p:nvSpPr>
        <p:spPr bwMode="auto">
          <a:xfrm>
            <a:off x="0" y="152400"/>
            <a:ext cx="8382000" cy="815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76176">
            <a:spAutoFit/>
          </a:bodyPr>
          <a:lstStyle/>
          <a:p>
            <a:pPr marL="914400" algn="ctr"/>
            <a:r>
              <a:rPr lang="en-US" altLang="zh-TW" sz="4800" b="1" dirty="0">
                <a:solidFill>
                  <a:srgbClr val="FF0000"/>
                </a:solidFill>
                <a:cs typeface="Times New Roman" pitchFamily="18" charset="0"/>
              </a:rPr>
              <a:t>Secondary  </a:t>
            </a:r>
            <a:r>
              <a:rPr lang="en-US" altLang="zh-TW" sz="4800" b="1" dirty="0" smtClean="0">
                <a:solidFill>
                  <a:srgbClr val="FF0000"/>
                </a:solidFill>
                <a:cs typeface="Times New Roman" pitchFamily="18" charset="0"/>
              </a:rPr>
              <a:t>Memory</a:t>
            </a:r>
            <a:endParaRPr lang="en-US" altLang="zh-TW" sz="4800" dirty="0">
              <a:solidFill>
                <a:srgbClr val="FF0000"/>
              </a:solidFill>
            </a:endParaRPr>
          </a:p>
        </p:txBody>
      </p:sp>
      <p:sp>
        <p:nvSpPr>
          <p:cNvPr id="306179" name="Rectangle 3"/>
          <p:cNvSpPr>
            <a:spLocks noChangeArrowheads="1"/>
          </p:cNvSpPr>
          <p:nvPr/>
        </p:nvSpPr>
        <p:spPr bwMode="auto">
          <a:xfrm>
            <a:off x="0" y="1219201"/>
            <a:ext cx="8458200" cy="360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0" tIns="76176" rIns="0" bIns="76176">
            <a:spAutoFit/>
          </a:bodyPr>
          <a:lstStyle/>
          <a:p>
            <a:pPr marL="1379538" indent="-465138" defTabSz="169863">
              <a:buFontTx/>
              <a:buChar char="•"/>
            </a:pPr>
            <a:r>
              <a:rPr lang="en-US" altLang="zh-TW" sz="3200" b="1" dirty="0">
                <a:solidFill>
                  <a:srgbClr val="0000FF"/>
                </a:solidFill>
                <a:cs typeface="Times New Roman" pitchFamily="18" charset="0"/>
              </a:rPr>
              <a:t>Storage devices hold data, even when the computer is turned off.</a:t>
            </a:r>
          </a:p>
          <a:p>
            <a:pPr marL="1379538" indent="-465138" defTabSz="169863" eaLnBrk="0" hangingPunct="0">
              <a:buFontTx/>
              <a:buChar char="•"/>
            </a:pPr>
            <a:endParaRPr lang="en-US" altLang="zh-TW" sz="3200" b="1" dirty="0">
              <a:solidFill>
                <a:srgbClr val="0000FF"/>
              </a:solidFill>
              <a:cs typeface="Times New Roman" pitchFamily="18" charset="0"/>
            </a:endParaRPr>
          </a:p>
          <a:p>
            <a:pPr marL="1379538" indent="-465138" defTabSz="169863" eaLnBrk="0" hangingPunct="0">
              <a:buFontTx/>
              <a:buChar char="•"/>
            </a:pPr>
            <a:r>
              <a:rPr lang="en-US" altLang="zh-TW" sz="3200" b="1" dirty="0" smtClean="0">
                <a:solidFill>
                  <a:srgbClr val="0000FF"/>
                </a:solidFill>
                <a:cs typeface="Times New Roman" pitchFamily="18" charset="0"/>
              </a:rPr>
              <a:t>The </a:t>
            </a:r>
            <a:r>
              <a:rPr lang="en-US" altLang="zh-TW" sz="3200" b="1" dirty="0">
                <a:solidFill>
                  <a:srgbClr val="0000FF"/>
                </a:solidFill>
                <a:cs typeface="Times New Roman" pitchFamily="18" charset="0"/>
              </a:rPr>
              <a:t>hardware that writes data to or reads data from a storage medium is called a storage device. </a:t>
            </a:r>
            <a:endParaRPr lang="en-US" altLang="zh-TW" sz="3200" b="1" u="sng" dirty="0">
              <a:solidFill>
                <a:srgbClr val="0000FF"/>
              </a:solidFill>
              <a:cs typeface="Times New Roman" pitchFamily="18" charset="0"/>
            </a:endParaRPr>
          </a:p>
          <a:p>
            <a:pPr marL="1379538" indent="-465138" defTabSz="169863" eaLnBrk="0" hangingPunct="0">
              <a:buFontTx/>
              <a:buChar char="•"/>
            </a:pPr>
            <a:endParaRPr lang="en-US" altLang="zh-TW" sz="3200" b="1" u="sng" dirty="0">
              <a:solidFill>
                <a:srgbClr val="0000FF"/>
              </a:solidFill>
              <a:cs typeface="Times New Roman" pitchFamily="18" charset="0"/>
            </a:endParaRPr>
          </a:p>
        </p:txBody>
      </p:sp>
      <p:sp>
        <p:nvSpPr>
          <p:cNvPr id="306180" name="Rectangle 4"/>
          <p:cNvSpPr>
            <a:spLocks noChangeArrowheads="1"/>
          </p:cNvSpPr>
          <p:nvPr/>
        </p:nvSpPr>
        <p:spPr bwMode="auto">
          <a:xfrm>
            <a:off x="0" y="4289425"/>
            <a:ext cx="9144000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76176" rIns="0" bIns="76176">
            <a:spAutoFit/>
          </a:bodyPr>
          <a:lstStyle/>
          <a:p>
            <a:endParaRPr lang="zh-TW" altLang="en-US" sz="1200" b="1" i="1">
              <a:solidFill>
                <a:schemeClr val="tx1"/>
              </a:solidFill>
              <a:cs typeface="Times New Roman" pitchFamily="18" charset="0"/>
            </a:endParaRPr>
          </a:p>
          <a:p>
            <a:pPr eaLnBrk="0" hangingPunct="0"/>
            <a:endParaRPr lang="zh-TW" altLang="en-US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35842" name="Picture 2" descr="Image result for secondary storage devices with nam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93230" y="4038601"/>
            <a:ext cx="3222170" cy="2819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6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6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6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6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617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45058" name="Picture 2" descr="http://image.slidesharecdn.com/secondarystorage-140215044022-phpapp02/95/secondary-storage-devices-2-638.jpg?cb=1395478868"/>
          <p:cNvPicPr>
            <a:picLocks noChangeAspect="1" noChangeArrowheads="1"/>
          </p:cNvPicPr>
          <p:nvPr/>
        </p:nvPicPr>
        <p:blipFill>
          <a:blip r:embed="rId2" cstate="print"/>
          <a:srcRect b="20000"/>
          <a:stretch>
            <a:fillRect/>
          </a:stretch>
        </p:blipFill>
        <p:spPr bwMode="auto">
          <a:xfrm>
            <a:off x="762000" y="533400"/>
            <a:ext cx="7390127" cy="59964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"/>
            <a:ext cx="6248400" cy="5943600"/>
          </a:xfrm>
        </p:spPr>
        <p:txBody>
          <a:bodyPr>
            <a:normAutofit fontScale="40000" lnSpcReduction="20000"/>
          </a:bodyPr>
          <a:lstStyle/>
          <a:p>
            <a:pPr eaLnBrk="1" hangingPunct="1">
              <a:buNone/>
            </a:pPr>
            <a:r>
              <a:rPr lang="en-US" sz="3600" dirty="0" smtClean="0">
                <a:cs typeface="Arial" charset="0"/>
              </a:rPr>
              <a:t> </a:t>
            </a:r>
          </a:p>
          <a:p>
            <a:pPr eaLnBrk="1" hangingPunct="1">
              <a:buNone/>
            </a:pPr>
            <a:r>
              <a:rPr lang="en-US" sz="11000" b="1" u="sng" dirty="0" smtClean="0">
                <a:solidFill>
                  <a:srgbClr val="4D0CCE"/>
                </a:solidFill>
                <a:latin typeface="Garamond" pitchFamily="18" charset="0"/>
                <a:cs typeface="Arial" charset="0"/>
              </a:rPr>
              <a:t>Secondary Memory:</a:t>
            </a:r>
          </a:p>
          <a:p>
            <a:pPr eaLnBrk="1" hangingPunct="1"/>
            <a:r>
              <a:rPr lang="en-US" sz="10000" b="1" dirty="0" smtClean="0">
                <a:solidFill>
                  <a:srgbClr val="FF0000"/>
                </a:solidFill>
                <a:latin typeface="Garamond" pitchFamily="18" charset="0"/>
                <a:cs typeface="Arial" charset="0"/>
              </a:rPr>
              <a:t>Consists of :</a:t>
            </a:r>
          </a:p>
          <a:p>
            <a:pPr marL="1379538" indent="-523875">
              <a:buFontTx/>
              <a:buChar char="•"/>
            </a:pPr>
            <a:r>
              <a:rPr lang="en-US" altLang="zh-TW" sz="6700" b="1" dirty="0" smtClean="0">
                <a:cs typeface="Times New Roman" pitchFamily="18" charset="0"/>
              </a:rPr>
              <a:t>Diskettes (floppy disks) (FDD)</a:t>
            </a:r>
          </a:p>
          <a:p>
            <a:pPr marL="1379538" indent="-523875">
              <a:buFontTx/>
              <a:buChar char="•"/>
            </a:pPr>
            <a:r>
              <a:rPr lang="en-US" altLang="zh-TW" sz="6700" b="1" dirty="0" smtClean="0">
                <a:cs typeface="Times New Roman" pitchFamily="18" charset="0"/>
              </a:rPr>
              <a:t>Hard Disks (HD)</a:t>
            </a:r>
          </a:p>
          <a:p>
            <a:pPr marL="1379538" indent="-523875" eaLnBrk="0" hangingPunct="0">
              <a:buFontTx/>
              <a:buChar char="•"/>
            </a:pPr>
            <a:r>
              <a:rPr lang="en-US" altLang="zh-TW" sz="6700" b="1" dirty="0" smtClean="0">
                <a:cs typeface="Times New Roman" pitchFamily="18" charset="0"/>
              </a:rPr>
              <a:t>USB flash drive</a:t>
            </a:r>
          </a:p>
          <a:p>
            <a:pPr marL="1438275" indent="-523875">
              <a:buFontTx/>
              <a:buChar char="•"/>
            </a:pPr>
            <a:r>
              <a:rPr lang="en-US" altLang="zh-TW" sz="6700" b="1" dirty="0" smtClean="0">
                <a:cs typeface="Times New Roman" pitchFamily="18" charset="0"/>
              </a:rPr>
              <a:t>Compact Disk Read-Only Memory (CD-ROM)</a:t>
            </a:r>
          </a:p>
          <a:p>
            <a:pPr marL="1438275" indent="-523875" eaLnBrk="0" hangingPunct="0">
              <a:buFontTx/>
              <a:buChar char="•"/>
            </a:pPr>
            <a:r>
              <a:rPr lang="en-US" altLang="zh-TW" sz="6700" b="1" dirty="0" smtClean="0">
                <a:cs typeface="Times New Roman" pitchFamily="18" charset="0"/>
              </a:rPr>
              <a:t>Digital Video Disk </a:t>
            </a:r>
          </a:p>
          <a:p>
            <a:pPr marL="1438275" indent="-523875" eaLnBrk="0" hangingPunct="0">
              <a:buFontTx/>
              <a:buChar char="•"/>
            </a:pPr>
            <a:r>
              <a:rPr lang="en-US" altLang="zh-TW" sz="6700" b="1" dirty="0" smtClean="0">
                <a:cs typeface="Times New Roman" pitchFamily="18" charset="0"/>
              </a:rPr>
              <a:t>CD-Recordable (CD-R)</a:t>
            </a:r>
          </a:p>
          <a:p>
            <a:pPr marL="1438275" indent="-523875" eaLnBrk="0" hangingPunct="0">
              <a:buFontTx/>
              <a:buChar char="•"/>
            </a:pPr>
            <a:r>
              <a:rPr lang="en-US" altLang="zh-TW" sz="6700" b="1" dirty="0" smtClean="0">
                <a:cs typeface="Times New Roman" pitchFamily="18" charset="0"/>
              </a:rPr>
              <a:t>CD-Rewritable (CD-RW)</a:t>
            </a:r>
          </a:p>
          <a:p>
            <a:pPr eaLnBrk="1" hangingPunct="1"/>
            <a:endParaRPr lang="en-US" sz="6700" b="1" dirty="0" smtClean="0">
              <a:solidFill>
                <a:srgbClr val="FF0000"/>
              </a:solidFill>
              <a:latin typeface="Garamond" pitchFamily="18" charset="0"/>
              <a:cs typeface="Arial" charset="0"/>
            </a:endParaRPr>
          </a:p>
          <a:p>
            <a:pPr eaLnBrk="1" hangingPunct="1">
              <a:buNone/>
            </a:pPr>
            <a:r>
              <a:rPr lang="en-US" sz="6700" dirty="0" smtClean="0">
                <a:cs typeface="Arial" charset="0"/>
              </a:rPr>
              <a:t> </a:t>
            </a:r>
          </a:p>
          <a:p>
            <a:pPr eaLnBrk="1" hangingPunct="1">
              <a:buNone/>
            </a:pPr>
            <a:endParaRPr lang="en-US" sz="3600" dirty="0" smtClean="0">
              <a:cs typeface="Arial" charset="0"/>
            </a:endParaRP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0D9803-058C-48CB-993D-AFF4604B24F0}" type="slidenum">
              <a:rPr lang="ar-SA"/>
              <a:pPr>
                <a:defRPr/>
              </a:pPr>
              <a:t>17</a:t>
            </a:fld>
            <a:endParaRPr lang="en-US"/>
          </a:p>
        </p:txBody>
      </p:sp>
      <p:pic>
        <p:nvPicPr>
          <p:cNvPr id="40962" name="Picture 2" descr="http://4.bp.blogspot.com/-ZGmqQwlqS_A/TVNpk4p5Z8I/AAAAAAAAAD8/gi9cZ8eoFwU/s1600/cd-rom+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25186" y="0"/>
            <a:ext cx="2418814" cy="2438400"/>
          </a:xfrm>
          <a:prstGeom prst="rect">
            <a:avLst/>
          </a:prstGeom>
          <a:noFill/>
        </p:spPr>
      </p:pic>
      <p:sp>
        <p:nvSpPr>
          <p:cNvPr id="34818" name="AutoShape 2" descr="Image result for FLOPP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820" name="AutoShape 4" descr="Image result for FLOPP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4822" name="Picture 6" descr="http://www.oldcomputers.net/pics/floppy-driv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4114800"/>
            <a:ext cx="388447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44034" name="Picture 2" descr="http://image.slidesharecdn.com/how-do-computers-work3-110805080357-phpapp02/95/how-docomputerswork3-4-728.jpg?cb=1312531532"/>
          <p:cNvPicPr>
            <a:picLocks noChangeAspect="1" noChangeArrowheads="1"/>
          </p:cNvPicPr>
          <p:nvPr/>
        </p:nvPicPr>
        <p:blipFill>
          <a:blip r:embed="rId2" cstate="print"/>
          <a:srcRect b="18343"/>
          <a:stretch>
            <a:fillRect/>
          </a:stretch>
        </p:blipFill>
        <p:spPr bwMode="auto">
          <a:xfrm>
            <a:off x="254002" y="381000"/>
            <a:ext cx="8585198" cy="586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48130" name="Picture 2" descr="http://static.ddmcdn.com/gif/blogs/Make-a-Starship-Enterprise-out-of-a-Floppy-Disk-Step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066800"/>
            <a:ext cx="8412845" cy="5613073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2062381" y="228600"/>
            <a:ext cx="464903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 smtClean="0">
                <a:ln w="1905"/>
                <a:solidFill>
                  <a:srgbClr val="D6009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FLEXIBLE DISK</a:t>
            </a:r>
            <a:endParaRPr lang="en-US" sz="6000" b="1" cap="none" spc="0" dirty="0">
              <a:ln w="1905"/>
              <a:solidFill>
                <a:srgbClr val="D6009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49156" name="Picture 4" descr="http://c85c7a.medialib.glogster.com/media/4f/4f5f92e337a403b127d4890a032d373d99c938547771a40b4cfc6bd2a2323962/optical-20disc-203-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0"/>
            <a:ext cx="7914894" cy="647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HARD DISK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84DA-903B-485D-92A5-A2B506759FF0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5" name="Content Placeholder 4" descr="http://www.techulator.com/attachments/Resources/6409-215045-How-does-hard-disk-store-digital-data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6648" y="1219200"/>
            <a:ext cx="7911551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363</Words>
  <Application>Microsoft Office PowerPoint</Application>
  <PresentationFormat>On-screen Show (4:3)</PresentationFormat>
  <Paragraphs>84</Paragraphs>
  <Slides>21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Office Theme</vt:lpstr>
      <vt:lpstr>Clip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COMPUTER MEMORY</vt:lpstr>
      <vt:lpstr>PRIMARY  MEMORY </vt:lpstr>
      <vt:lpstr>PRIMARY MEMORY: ROM </vt:lpstr>
      <vt:lpstr>TYPES OF ROM</vt:lpstr>
      <vt:lpstr>RANDOM ACCESS MEMORY (RAM)</vt:lpstr>
      <vt:lpstr>Slide 15</vt:lpstr>
      <vt:lpstr>Slide 16</vt:lpstr>
      <vt:lpstr>Slide 17</vt:lpstr>
      <vt:lpstr>Slide 18</vt:lpstr>
      <vt:lpstr>Slide 19</vt:lpstr>
      <vt:lpstr>Slide 20</vt:lpstr>
      <vt:lpstr>HARD DISK</vt:lpstr>
    </vt:vector>
  </TitlesOfParts>
  <Company>RR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ADMIN</cp:lastModifiedBy>
  <cp:revision>52</cp:revision>
  <dcterms:created xsi:type="dcterms:W3CDTF">2015-07-29T02:59:23Z</dcterms:created>
  <dcterms:modified xsi:type="dcterms:W3CDTF">2016-02-23T04:35:07Z</dcterms:modified>
</cp:coreProperties>
</file>